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472F-6F5E-4B69-AA91-20FCBBEFDC00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DE51-5B73-47BF-AA41-A54019B6B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0C7D-E640-4ED8-BBB5-A75832F0C7AD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117E-366A-4F23-8AEC-712ECA96D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1CEC-3D32-426A-B20B-895A1024F822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932E-B206-4146-BBAE-898CA6BCE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4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C94F-2B96-4ECB-BFDE-7F5279931E1A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3251-3572-4C23-BC9E-147585E7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9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E8B2-E9B8-4A57-A060-5553DAA40AE4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08C9-E232-4487-80B8-FAF371A13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4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F182-7CA0-4267-BE6B-22548FF62A1F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26EA-61DC-4C46-A4DC-7ED9212F2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6960-21DB-4DD8-A72F-421E0A16AF6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6511-5B96-4889-B2AF-6ACF3CBCB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DE31A-2D3C-48B5-8E47-8A582C065BC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F04D-2A3C-498F-B784-46DBDF591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A9A1-32A8-4441-B602-7A28A29A77E5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2BDE-9688-4900-9C0C-0F6D5D963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C085-4363-4C30-86BF-6778DD5C553E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ECF5-D858-456C-A88B-AE0B00DFA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B4F3-3D42-4A2C-BCC0-5C12B1C604E7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FB81-C455-44DF-B555-CDA85CFCC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CA87CE-E9AD-48C1-AE1B-67ABC6A766DF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7DBF4-4E9C-4A8A-9AA4-51EA8A67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www.maproom.org/00/05/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63"/>
            <a:ext cx="9144000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Japan </a:t>
            </a:r>
            <a:r>
              <a:rPr lang="en-US" altLang="en-US" dirty="0" smtClean="0"/>
              <a:t>Returns to Isolation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Isolation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5897563"/>
          </a:xfrm>
        </p:spPr>
        <p:txBody>
          <a:bodyPr/>
          <a:lstStyle/>
          <a:p>
            <a:pPr eaLnBrk="1" hangingPunct="1"/>
            <a:r>
              <a:rPr lang="en-US" altLang="en-US" smtClean="0"/>
              <a:t>Persecution of Christians = </a:t>
            </a:r>
            <a:r>
              <a:rPr lang="en-US" altLang="en-US" u="sng" smtClean="0"/>
              <a:t>control</a:t>
            </a:r>
            <a:r>
              <a:rPr lang="en-US" altLang="en-US" smtClean="0"/>
              <a:t> of foreign ideas</a:t>
            </a:r>
          </a:p>
          <a:p>
            <a:pPr eaLnBrk="1" hangingPunct="1"/>
            <a:r>
              <a:rPr lang="en-US" altLang="en-US" smtClean="0"/>
              <a:t>1639: “</a:t>
            </a:r>
            <a:r>
              <a:rPr lang="en-US" altLang="en-US" u="sng" smtClean="0"/>
              <a:t>Closed</a:t>
            </a:r>
            <a:r>
              <a:rPr lang="en-US" altLang="en-US" smtClean="0"/>
              <a:t> country policy”</a:t>
            </a:r>
          </a:p>
          <a:p>
            <a:pPr eaLnBrk="1" hangingPunct="1"/>
            <a:r>
              <a:rPr lang="en-US" altLang="en-US" u="sng" smtClean="0"/>
              <a:t>Nagasaki</a:t>
            </a:r>
            <a:r>
              <a:rPr lang="en-US" altLang="en-US" smtClean="0"/>
              <a:t> remained open to foreign trade</a:t>
            </a:r>
          </a:p>
          <a:p>
            <a:pPr lvl="1" eaLnBrk="1" hangingPunct="1"/>
            <a:r>
              <a:rPr lang="en-US" altLang="en-US" smtClean="0"/>
              <a:t>Only Dutch &amp; Chinese allowed</a:t>
            </a:r>
          </a:p>
          <a:p>
            <a:pPr lvl="1" eaLnBrk="1" hangingPunct="1"/>
            <a:r>
              <a:rPr lang="en-US" altLang="en-US" smtClean="0"/>
              <a:t>Trade </a:t>
            </a:r>
            <a:r>
              <a:rPr lang="en-US" altLang="en-US" u="sng" smtClean="0"/>
              <a:t>monopoly</a:t>
            </a:r>
            <a:r>
              <a:rPr lang="en-US" altLang="en-US" smtClean="0"/>
              <a:t> for shogunate</a:t>
            </a:r>
          </a:p>
          <a:p>
            <a:pPr eaLnBrk="1" hangingPunct="1"/>
            <a:r>
              <a:rPr lang="en-US" altLang="en-US" smtClean="0"/>
              <a:t>Remains closed for nearly 200 years</a:t>
            </a:r>
          </a:p>
          <a:p>
            <a:pPr eaLnBrk="1" hangingPunct="1"/>
            <a:r>
              <a:rPr lang="en-US" altLang="en-US" smtClean="0"/>
              <a:t>Japanese </a:t>
            </a:r>
            <a:r>
              <a:rPr lang="en-US" altLang="en-US" u="sng" smtClean="0"/>
              <a:t>forbidden</a:t>
            </a:r>
            <a:r>
              <a:rPr lang="en-US" altLang="en-US" smtClean="0"/>
              <a:t> to leave as well</a:t>
            </a:r>
          </a:p>
        </p:txBody>
      </p:sp>
      <p:pic>
        <p:nvPicPr>
          <p:cNvPr id="11269" name="Picture 6" descr="File:SakokuJu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265906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File:Dutch tribute embassy to E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3254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New Feudalism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4038600" cy="5867400"/>
          </a:xfrm>
        </p:spPr>
        <p:txBody>
          <a:bodyPr/>
          <a:lstStyle/>
          <a:p>
            <a:pPr eaLnBrk="1" hangingPunct="1"/>
            <a:r>
              <a:rPr lang="en-US" altLang="en-US" smtClean="0"/>
              <a:t>1467: </a:t>
            </a:r>
            <a:r>
              <a:rPr lang="en-US" altLang="en-US" u="sng" smtClean="0"/>
              <a:t>Civil war</a:t>
            </a:r>
            <a:r>
              <a:rPr lang="en-US" altLang="en-US" smtClean="0"/>
              <a:t> spins Japan in chaos = </a:t>
            </a:r>
            <a:r>
              <a:rPr lang="en-US" altLang="en-US" u="sng" smtClean="0"/>
              <a:t>violence</a:t>
            </a:r>
          </a:p>
          <a:p>
            <a:pPr eaLnBrk="1" hangingPunct="1"/>
            <a:r>
              <a:rPr lang="en-US" altLang="en-US" smtClean="0"/>
              <a:t>1467-1568: “Warring States” period</a:t>
            </a:r>
          </a:p>
          <a:p>
            <a:pPr lvl="1" eaLnBrk="1" hangingPunct="1"/>
            <a:r>
              <a:rPr lang="en-US" altLang="en-US" smtClean="0"/>
              <a:t>Samurai </a:t>
            </a:r>
            <a:r>
              <a:rPr lang="en-US" altLang="en-US" u="sng" smtClean="0"/>
              <a:t>Daimyo</a:t>
            </a:r>
            <a:r>
              <a:rPr lang="en-US" altLang="en-US" smtClean="0"/>
              <a:t> rule states</a:t>
            </a:r>
          </a:p>
          <a:p>
            <a:pPr lvl="1" eaLnBrk="1" hangingPunct="1"/>
            <a:r>
              <a:rPr lang="en-US" altLang="en-US" u="sng" smtClean="0"/>
              <a:t>Emperor</a:t>
            </a:r>
            <a:r>
              <a:rPr lang="en-US" altLang="en-US" smtClean="0"/>
              <a:t> = figurehead</a:t>
            </a:r>
          </a:p>
          <a:p>
            <a:pPr eaLnBrk="1" hangingPunct="1"/>
            <a:r>
              <a:rPr lang="en-US" altLang="en-US" smtClean="0"/>
              <a:t>System resembles Europe</a:t>
            </a:r>
          </a:p>
          <a:p>
            <a:pPr lvl="1" eaLnBrk="1" hangingPunct="1"/>
            <a:r>
              <a:rPr lang="en-US" altLang="en-US" smtClean="0"/>
              <a:t>Castles, </a:t>
            </a:r>
            <a:r>
              <a:rPr lang="en-US" altLang="en-US" u="sng" smtClean="0"/>
              <a:t>serfs</a:t>
            </a:r>
            <a:r>
              <a:rPr lang="en-US" altLang="en-US" smtClean="0"/>
              <a:t>, local armies, tribute, etc.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7" name="Picture 6" descr="http://www.samuraisword.com/nihonto/map_of_feudal_j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946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http://upload.wikimedia.org/wikipedia/commons/e/e6/Honda_Tadakat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1584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New Leaders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343400" cy="5897563"/>
          </a:xfrm>
        </p:spPr>
        <p:txBody>
          <a:bodyPr/>
          <a:lstStyle/>
          <a:p>
            <a:pPr eaLnBrk="1" hangingPunct="1"/>
            <a:r>
              <a:rPr lang="en-US" altLang="en-US" smtClean="0"/>
              <a:t>Oda Nobunaga – seizes </a:t>
            </a:r>
            <a:r>
              <a:rPr lang="en-US" altLang="en-US" u="sng" smtClean="0"/>
              <a:t>Kyoto</a:t>
            </a:r>
            <a:r>
              <a:rPr lang="en-US" altLang="en-US" smtClean="0"/>
              <a:t> in 1568</a:t>
            </a:r>
          </a:p>
          <a:p>
            <a:pPr lvl="1" eaLnBrk="1" hangingPunct="1"/>
            <a:r>
              <a:rPr lang="en-US" altLang="en-US" smtClean="0"/>
              <a:t>Works to eliminate rivals &amp; </a:t>
            </a:r>
            <a:r>
              <a:rPr lang="en-US" altLang="en-US" i="1" smtClean="0"/>
              <a:t>Buddhist</a:t>
            </a:r>
            <a:r>
              <a:rPr lang="en-US" altLang="en-US" smtClean="0"/>
              <a:t> monasteries</a:t>
            </a:r>
          </a:p>
          <a:p>
            <a:pPr lvl="1" eaLnBrk="1" hangingPunct="1"/>
            <a:r>
              <a:rPr lang="en-US" altLang="en-US" smtClean="0"/>
              <a:t>First to effectively use </a:t>
            </a:r>
            <a:r>
              <a:rPr lang="en-US" altLang="en-US" u="sng" smtClean="0"/>
              <a:t>firearms</a:t>
            </a:r>
          </a:p>
          <a:p>
            <a:pPr lvl="1" eaLnBrk="1" hangingPunct="1"/>
            <a:r>
              <a:rPr lang="en-US" altLang="en-US" smtClean="0"/>
              <a:t>Commits </a:t>
            </a:r>
            <a:r>
              <a:rPr lang="en-US" altLang="en-US" i="1" smtClean="0"/>
              <a:t>seppuku</a:t>
            </a:r>
            <a:r>
              <a:rPr lang="en-US" altLang="en-US" smtClean="0"/>
              <a:t> (</a:t>
            </a:r>
            <a:r>
              <a:rPr lang="en-US" altLang="en-US" u="sng" smtClean="0"/>
              <a:t>suicide</a:t>
            </a:r>
            <a:r>
              <a:rPr lang="en-US" altLang="en-US" smtClean="0"/>
              <a:t>) in 1582</a:t>
            </a:r>
          </a:p>
          <a:p>
            <a:pPr eaLnBrk="1" hangingPunct="1"/>
            <a:r>
              <a:rPr lang="en-US" altLang="en-US" smtClean="0"/>
              <a:t>Toyotomi Hideyoshi</a:t>
            </a:r>
          </a:p>
          <a:p>
            <a:pPr lvl="1" eaLnBrk="1" hangingPunct="1"/>
            <a:r>
              <a:rPr lang="en-US" altLang="en-US" smtClean="0"/>
              <a:t>Nobunaga’s best </a:t>
            </a:r>
            <a:r>
              <a:rPr lang="en-US" altLang="en-US" u="sng" smtClean="0"/>
              <a:t>general</a:t>
            </a:r>
          </a:p>
          <a:p>
            <a:pPr lvl="1" eaLnBrk="1" hangingPunct="1"/>
            <a:r>
              <a:rPr lang="en-US" altLang="en-US" smtClean="0"/>
              <a:t>1590: Controls most of Japan through force &amp; alliances</a:t>
            </a:r>
          </a:p>
          <a:p>
            <a:pPr lvl="1" eaLnBrk="1" hangingPunct="1"/>
            <a:r>
              <a:rPr lang="en-US" altLang="en-US" smtClean="0"/>
              <a:t>1592: Invades </a:t>
            </a:r>
            <a:r>
              <a:rPr lang="en-US" altLang="en-US" u="sng" smtClean="0"/>
              <a:t>Korea</a:t>
            </a:r>
          </a:p>
        </p:txBody>
      </p:sp>
      <p:pic>
        <p:nvPicPr>
          <p:cNvPr id="4101" name="Picture 2" descr="File:Oda Nobunaga-Portrait by Giovanni NIcol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909888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shogun2.heavengames.com/galleries/30/0000/1024/Portrait_of_Toyotomi_Hideyoshi_25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743200"/>
            <a:ext cx="194786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5" name="Picture 2" descr="File:Azuchimomoyama-jap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13"/>
            <a:ext cx="70866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Tokugawa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343400" cy="5897563"/>
          </a:xfrm>
        </p:spPr>
        <p:txBody>
          <a:bodyPr/>
          <a:lstStyle/>
          <a:p>
            <a:pPr eaLnBrk="1" hangingPunct="1"/>
            <a:r>
              <a:rPr lang="en-US" altLang="en-US" smtClean="0"/>
              <a:t>1600: Tokugawa Ieyasu </a:t>
            </a:r>
            <a:r>
              <a:rPr lang="en-US" altLang="en-US" u="sng" smtClean="0"/>
              <a:t>unites</a:t>
            </a:r>
            <a:r>
              <a:rPr lang="en-US" altLang="en-US" smtClean="0"/>
              <a:t> Japan</a:t>
            </a:r>
          </a:p>
          <a:p>
            <a:pPr eaLnBrk="1" hangingPunct="1"/>
            <a:r>
              <a:rPr lang="en-US" altLang="en-US" smtClean="0"/>
              <a:t>1693: Becomes </a:t>
            </a:r>
            <a:r>
              <a:rPr lang="en-US" altLang="en-US" u="sng" smtClean="0"/>
              <a:t>Shogun</a:t>
            </a:r>
            <a:r>
              <a:rPr lang="en-US" altLang="en-US" smtClean="0"/>
              <a:t> &amp; moves capital to </a:t>
            </a:r>
            <a:r>
              <a:rPr lang="en-US" altLang="en-US" u="sng" smtClean="0"/>
              <a:t>Edo</a:t>
            </a:r>
            <a:r>
              <a:rPr lang="en-US" altLang="en-US" smtClean="0"/>
              <a:t> (Tokyo)</a:t>
            </a:r>
          </a:p>
          <a:p>
            <a:pPr eaLnBrk="1" hangingPunct="1"/>
            <a:r>
              <a:rPr lang="en-US" altLang="en-US" u="sng" smtClean="0"/>
              <a:t>Rebellion</a:t>
            </a:r>
            <a:r>
              <a:rPr lang="en-US" altLang="en-US" smtClean="0"/>
              <a:t> still prevalent; daimyo must spend time between Edo &amp; homes</a:t>
            </a:r>
          </a:p>
          <a:p>
            <a:pPr lvl="1" eaLnBrk="1" hangingPunct="1"/>
            <a:r>
              <a:rPr lang="en-US" altLang="en-US" smtClean="0"/>
              <a:t>Policy brings back central government</a:t>
            </a:r>
          </a:p>
          <a:p>
            <a:pPr eaLnBrk="1" hangingPunct="1"/>
            <a:r>
              <a:rPr lang="en-US" altLang="en-US" smtClean="0"/>
              <a:t>Founds </a:t>
            </a:r>
            <a:r>
              <a:rPr lang="en-US" altLang="en-US" u="sng" smtClean="0"/>
              <a:t>Tokugawa Shogunate</a:t>
            </a:r>
            <a:r>
              <a:rPr lang="en-US" altLang="en-US" smtClean="0"/>
              <a:t> (lasts until 1867)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9" name="Picture 6" descr="File:Tokugawa Ieyas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962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Tokugawa Society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28600"/>
            <a:ext cx="4495800" cy="5897563"/>
          </a:xfrm>
        </p:spPr>
        <p:txBody>
          <a:bodyPr/>
          <a:lstStyle/>
          <a:p>
            <a:pPr eaLnBrk="1" hangingPunct="1"/>
            <a:r>
              <a:rPr lang="en-US" altLang="en-US" smtClean="0"/>
              <a:t>Tokugawa shoguns bring </a:t>
            </a:r>
            <a:r>
              <a:rPr lang="en-US" altLang="en-US" u="sng" smtClean="0"/>
              <a:t>stability</a:t>
            </a:r>
            <a:r>
              <a:rPr lang="en-US" altLang="en-US" smtClean="0"/>
              <a:t> &amp; prosperity</a:t>
            </a:r>
          </a:p>
          <a:p>
            <a:pPr lvl="1" eaLnBrk="1" hangingPunct="1"/>
            <a:r>
              <a:rPr lang="en-US" altLang="en-US" smtClean="0"/>
              <a:t>Wealth, food, &amp; population rise</a:t>
            </a:r>
          </a:p>
          <a:p>
            <a:pPr eaLnBrk="1" hangingPunct="1"/>
            <a:r>
              <a:rPr lang="en-US" altLang="en-US" smtClean="0"/>
              <a:t>Structure:	</a:t>
            </a:r>
          </a:p>
          <a:p>
            <a:pPr lvl="1" eaLnBrk="1" hangingPunct="1"/>
            <a:r>
              <a:rPr lang="en-US" altLang="en-US" smtClean="0"/>
              <a:t>Shogun, daimyo, </a:t>
            </a:r>
            <a:r>
              <a:rPr lang="en-US" altLang="en-US" u="sng" smtClean="0"/>
              <a:t>samurai</a:t>
            </a:r>
            <a:r>
              <a:rPr lang="en-US" altLang="en-US" smtClean="0"/>
              <a:t>, peasants, artisans, then merchants</a:t>
            </a:r>
          </a:p>
          <a:p>
            <a:pPr eaLnBrk="1" hangingPunct="1"/>
            <a:r>
              <a:rPr lang="en-US" altLang="en-US" smtClean="0"/>
              <a:t>Practice </a:t>
            </a:r>
            <a:r>
              <a:rPr lang="en-US" altLang="en-US" u="sng" smtClean="0"/>
              <a:t>Confucian</a:t>
            </a:r>
            <a:r>
              <a:rPr lang="en-US" altLang="en-US" smtClean="0"/>
              <a:t> ideas</a:t>
            </a:r>
          </a:p>
          <a:p>
            <a:pPr eaLnBrk="1" hangingPunct="1"/>
            <a:r>
              <a:rPr lang="en-US" altLang="en-US" smtClean="0"/>
              <a:t>Focused on </a:t>
            </a:r>
            <a:r>
              <a:rPr lang="en-US" altLang="en-US" u="sng" smtClean="0"/>
              <a:t>agriculture</a:t>
            </a:r>
          </a:p>
          <a:p>
            <a:pPr eaLnBrk="1" hangingPunct="1"/>
            <a:r>
              <a:rPr lang="en-US" altLang="en-US" smtClean="0"/>
              <a:t>Peasants faced heavy </a:t>
            </a:r>
            <a:r>
              <a:rPr lang="en-US" altLang="en-US" u="sng" smtClean="0"/>
              <a:t>taxes</a:t>
            </a:r>
          </a:p>
          <a:p>
            <a:pPr eaLnBrk="1" hangingPunct="1"/>
            <a:r>
              <a:rPr lang="en-US" altLang="en-US" smtClean="0"/>
              <a:t>Mid-1700s: Japan shifting to an </a:t>
            </a:r>
            <a:r>
              <a:rPr lang="en-US" altLang="en-US" u="sng" smtClean="0"/>
              <a:t>urban</a:t>
            </a:r>
            <a:r>
              <a:rPr lang="en-US" altLang="en-US" smtClean="0"/>
              <a:t> society</a:t>
            </a:r>
          </a:p>
        </p:txBody>
      </p:sp>
      <p:pic>
        <p:nvPicPr>
          <p:cNvPr id="7173" name="Picture 6" descr="File:20120102富士見櫓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http://upload.wikimedia.org/wikipedia/commons/5/5f/Edo_P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3048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Tokugawa Culture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eaLnBrk="1" hangingPunct="1"/>
            <a:r>
              <a:rPr lang="en-US" altLang="en-US" smtClean="0"/>
              <a:t>Maintain traditions</a:t>
            </a:r>
          </a:p>
          <a:p>
            <a:pPr eaLnBrk="1" hangingPunct="1"/>
            <a:r>
              <a:rPr lang="en-US" altLang="en-US" smtClean="0"/>
              <a:t>Samurai attend </a:t>
            </a:r>
            <a:r>
              <a:rPr lang="en-US" altLang="en-US" i="1" u="sng" smtClean="0"/>
              <a:t>nohs</a:t>
            </a:r>
          </a:p>
          <a:p>
            <a:pPr lvl="1" eaLnBrk="1" hangingPunct="1"/>
            <a:r>
              <a:rPr lang="en-US" altLang="en-US" smtClean="0"/>
              <a:t>Ceremonial tragic </a:t>
            </a:r>
            <a:r>
              <a:rPr lang="en-US" altLang="en-US" u="sng" smtClean="0"/>
              <a:t>dramas</a:t>
            </a:r>
          </a:p>
          <a:p>
            <a:pPr eaLnBrk="1" hangingPunct="1"/>
            <a:r>
              <a:rPr lang="en-US" altLang="en-US" smtClean="0"/>
              <a:t>Paintings of classical </a:t>
            </a:r>
            <a:r>
              <a:rPr lang="en-US" altLang="en-US" u="sng" smtClean="0"/>
              <a:t>literature</a:t>
            </a:r>
            <a:r>
              <a:rPr lang="en-US" altLang="en-US" smtClean="0"/>
              <a:t> were popular</a:t>
            </a:r>
          </a:p>
          <a:p>
            <a:pPr eaLnBrk="1" hangingPunct="1"/>
            <a:r>
              <a:rPr lang="en-US" altLang="en-US" smtClean="0"/>
              <a:t>New styles of entertainment developed</a:t>
            </a:r>
          </a:p>
          <a:p>
            <a:pPr eaLnBrk="1" hangingPunct="1"/>
            <a:r>
              <a:rPr lang="en-US" altLang="en-US" u="sng" smtClean="0"/>
              <a:t>Haikus</a:t>
            </a:r>
            <a:r>
              <a:rPr lang="en-US" altLang="en-US" smtClean="0"/>
              <a:t> were very popular</a:t>
            </a:r>
          </a:p>
          <a:p>
            <a:pPr lvl="1" eaLnBrk="1" hangingPunct="1"/>
            <a:r>
              <a:rPr lang="en-US" altLang="en-US" b="1" smtClean="0"/>
              <a:t>P. 544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7" name="Picture 6" descr="http://www.indiana.edu/~ealc100/01daim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49775"/>
            <a:ext cx="49339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://www.coreofculture.org/uploads/6/0/3/8/6038246/8513073_orig.jpg?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2370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European Contact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364163"/>
          </a:xfrm>
        </p:spPr>
        <p:txBody>
          <a:bodyPr/>
          <a:lstStyle/>
          <a:p>
            <a:pPr eaLnBrk="1" hangingPunct="1"/>
            <a:r>
              <a:rPr lang="en-US" altLang="en-US" smtClean="0"/>
              <a:t>Initially, Europeans were </a:t>
            </a:r>
            <a:r>
              <a:rPr lang="en-US" altLang="en-US" u="sng" smtClean="0"/>
              <a:t>welcomed</a:t>
            </a:r>
          </a:p>
          <a:p>
            <a:pPr eaLnBrk="1" hangingPunct="1"/>
            <a:r>
              <a:rPr lang="en-US" altLang="en-US" smtClean="0"/>
              <a:t>1543: </a:t>
            </a:r>
            <a:r>
              <a:rPr lang="en-US" altLang="en-US" u="sng" smtClean="0"/>
              <a:t>Portuguese</a:t>
            </a:r>
            <a:r>
              <a:rPr lang="en-US" altLang="en-US" smtClean="0"/>
              <a:t> reach Japan</a:t>
            </a:r>
          </a:p>
          <a:p>
            <a:pPr eaLnBrk="1" hangingPunct="1"/>
            <a:r>
              <a:rPr lang="en-US" altLang="en-US" smtClean="0"/>
              <a:t>Introduce many new goods</a:t>
            </a:r>
          </a:p>
          <a:p>
            <a:pPr lvl="1" eaLnBrk="1" hangingPunct="1"/>
            <a:r>
              <a:rPr lang="en-US" altLang="en-US" smtClean="0"/>
              <a:t>Tobacco, </a:t>
            </a:r>
            <a:r>
              <a:rPr lang="en-US" altLang="en-US" u="sng" smtClean="0"/>
              <a:t>firearms</a:t>
            </a:r>
            <a:r>
              <a:rPr lang="en-US" altLang="en-US" smtClean="0"/>
              <a:t>, etc.</a:t>
            </a:r>
          </a:p>
          <a:p>
            <a:pPr eaLnBrk="1" hangingPunct="1"/>
            <a:r>
              <a:rPr lang="en-US" altLang="en-US" smtClean="0"/>
              <a:t>Firearms = completely </a:t>
            </a:r>
            <a:r>
              <a:rPr lang="en-US" altLang="en-US" u="sng" smtClean="0"/>
              <a:t>change</a:t>
            </a:r>
            <a:r>
              <a:rPr lang="en-US" altLang="en-US" smtClean="0"/>
              <a:t> of Japan</a:t>
            </a:r>
          </a:p>
          <a:p>
            <a:pPr eaLnBrk="1" hangingPunct="1"/>
            <a:r>
              <a:rPr lang="en-US" altLang="en-US" smtClean="0"/>
              <a:t>Many forts constructed to combat </a:t>
            </a:r>
            <a:r>
              <a:rPr lang="en-US" altLang="en-US" u="sng" smtClean="0"/>
              <a:t>cannons</a:t>
            </a:r>
          </a:p>
        </p:txBody>
      </p:sp>
      <p:pic>
        <p:nvPicPr>
          <p:cNvPr id="9221" name="Picture 6" descr="http://upload.wikimedia.org/wikipedia/commons/5/5c/Strings_for_night_fi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6576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Missionaries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343400" cy="5897563"/>
          </a:xfrm>
        </p:spPr>
        <p:txBody>
          <a:bodyPr/>
          <a:lstStyle/>
          <a:p>
            <a:pPr eaLnBrk="1" hangingPunct="1"/>
            <a:r>
              <a:rPr lang="en-US" altLang="en-US" smtClean="0"/>
              <a:t>1549: </a:t>
            </a:r>
            <a:r>
              <a:rPr lang="en-US" altLang="en-US" u="sng" smtClean="0"/>
              <a:t>Christian</a:t>
            </a:r>
            <a:r>
              <a:rPr lang="en-US" altLang="en-US" smtClean="0"/>
              <a:t> missionaries arrive</a:t>
            </a:r>
          </a:p>
          <a:p>
            <a:pPr eaLnBrk="1" hangingPunct="1"/>
            <a:r>
              <a:rPr lang="en-US" altLang="en-US" smtClean="0"/>
              <a:t>Associated w/ European traders = </a:t>
            </a:r>
            <a:r>
              <a:rPr lang="en-US" altLang="en-US" u="sng" smtClean="0"/>
              <a:t>acceptance</a:t>
            </a:r>
          </a:p>
          <a:p>
            <a:pPr eaLnBrk="1" hangingPunct="1"/>
            <a:r>
              <a:rPr lang="en-US" altLang="en-US" u="sng" smtClean="0"/>
              <a:t>Conversions</a:t>
            </a:r>
            <a:r>
              <a:rPr lang="en-US" altLang="en-US" smtClean="0"/>
              <a:t> upset Ieyasu</a:t>
            </a:r>
          </a:p>
          <a:p>
            <a:pPr lvl="1" eaLnBrk="1" hangingPunct="1"/>
            <a:r>
              <a:rPr lang="en-US" altLang="en-US" smtClean="0"/>
              <a:t>Bans Christianity in 1612</a:t>
            </a:r>
          </a:p>
          <a:p>
            <a:pPr eaLnBrk="1" hangingPunct="1"/>
            <a:r>
              <a:rPr lang="en-US" altLang="en-US" smtClean="0"/>
              <a:t>1637: Rebellion put down</a:t>
            </a:r>
          </a:p>
          <a:p>
            <a:pPr lvl="1" eaLnBrk="1" hangingPunct="1"/>
            <a:r>
              <a:rPr lang="en-US" altLang="en-US" smtClean="0"/>
              <a:t>Christians held responsible &amp; </a:t>
            </a:r>
            <a:r>
              <a:rPr lang="en-US" altLang="en-US" u="sng" smtClean="0"/>
              <a:t>persecuted</a:t>
            </a:r>
          </a:p>
          <a:p>
            <a:pPr lvl="1" eaLnBrk="1" hangingPunct="1"/>
            <a:r>
              <a:rPr lang="en-US" altLang="en-US" smtClean="0"/>
              <a:t>European missionaries exiled or killed</a:t>
            </a:r>
          </a:p>
          <a:p>
            <a:pPr lvl="1" eaLnBrk="1" hangingPunct="1"/>
            <a:r>
              <a:rPr lang="en-US" altLang="en-US" smtClean="0"/>
              <a:t>All forced to practice </a:t>
            </a:r>
            <a:r>
              <a:rPr lang="en-US" altLang="en-US" u="sng" smtClean="0"/>
              <a:t>Buddhism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5" name="Picture 6" descr="http://www.japan-photo.de/D-CHRISTEN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447800"/>
            <a:ext cx="4379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www.reformation.org/ja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276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297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Japan Returns to Isolation</vt:lpstr>
      <vt:lpstr>New Feudalism</vt:lpstr>
      <vt:lpstr>New Leaders</vt:lpstr>
      <vt:lpstr>PowerPoint Presentation</vt:lpstr>
      <vt:lpstr>Tokugawa</vt:lpstr>
      <vt:lpstr>Tokugawa Society</vt:lpstr>
      <vt:lpstr>Tokugawa Culture</vt:lpstr>
      <vt:lpstr>European Contact</vt:lpstr>
      <vt:lpstr>Missionaries</vt:lpstr>
      <vt:lpstr>Isolation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19.3 – Japan Returns to Isolation</dc:title>
  <dc:creator>Cory</dc:creator>
  <cp:lastModifiedBy>Artis Cummings</cp:lastModifiedBy>
  <cp:revision>14</cp:revision>
  <dcterms:created xsi:type="dcterms:W3CDTF">2014-03-23T00:24:34Z</dcterms:created>
  <dcterms:modified xsi:type="dcterms:W3CDTF">2015-12-16T18:38:34Z</dcterms:modified>
</cp:coreProperties>
</file>