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5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5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4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1FFE-5ED2-4A73-8564-19757213C170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A9C5-C471-4B75-A51E-D3E54569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The Great War (World War I)</a:t>
            </a:r>
            <a:br>
              <a:rPr lang="en-US" dirty="0" smtClean="0"/>
            </a:br>
            <a:r>
              <a:rPr lang="en-US" dirty="0" smtClean="0"/>
              <a:t>1914-1918</a:t>
            </a:r>
            <a:endParaRPr lang="en-US" dirty="0"/>
          </a:p>
        </p:txBody>
      </p:sp>
      <p:pic>
        <p:nvPicPr>
          <p:cNvPr id="1026" name="Picture 2" descr="http://images.huffingtonpost.com/2014-08-23-WWIphotoEndofwardevas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57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Towards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Several developments that would help push Europe towards war.</a:t>
            </a:r>
          </a:p>
          <a:p>
            <a:pPr lvl="1"/>
            <a:r>
              <a:rPr lang="en-US" b="1" dirty="0" smtClean="0"/>
              <a:t>Nationalism</a:t>
            </a:r>
            <a:r>
              <a:rPr lang="en-US" dirty="0" smtClean="0"/>
              <a:t>: Deep devotion to one’s nation.</a:t>
            </a:r>
          </a:p>
          <a:p>
            <a:pPr lvl="1"/>
            <a:r>
              <a:rPr lang="en-US" b="1" dirty="0" smtClean="0"/>
              <a:t>Imperialism</a:t>
            </a:r>
            <a:r>
              <a:rPr lang="en-US" dirty="0" smtClean="0"/>
              <a:t>: Control of lands by another country; Caused many people to rebel.</a:t>
            </a:r>
          </a:p>
          <a:p>
            <a:pPr lvl="1"/>
            <a:r>
              <a:rPr lang="en-US" b="1" dirty="0" smtClean="0"/>
              <a:t>Militarism</a:t>
            </a:r>
            <a:r>
              <a:rPr lang="en-US" dirty="0" smtClean="0"/>
              <a:t>: Growth of military might by several countries. (Sign of strength)</a:t>
            </a:r>
            <a:endParaRPr lang="en-US" dirty="0"/>
          </a:p>
        </p:txBody>
      </p:sp>
      <p:pic>
        <p:nvPicPr>
          <p:cNvPr id="2050" name="Picture 2" descr="http://www.metanexus.net/sites/default/files/styles/page_main/public/nationalism.jpg?itok=OIEgCR6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53000"/>
            <a:ext cx="2647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9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r>
              <a:rPr lang="en-US" dirty="0" smtClean="0"/>
              <a:t>Militarism caused a lot of distrust between European countries.</a:t>
            </a:r>
          </a:p>
          <a:p>
            <a:pPr lvl="1"/>
            <a:r>
              <a:rPr lang="en-US" dirty="0" smtClean="0"/>
              <a:t>Formed alliances as a result.</a:t>
            </a:r>
          </a:p>
          <a:p>
            <a:r>
              <a:rPr lang="en-US" dirty="0" smtClean="0"/>
              <a:t>Triple Alliance: Italy, Germany, Austria-Hungary</a:t>
            </a:r>
          </a:p>
          <a:p>
            <a:r>
              <a:rPr lang="en-US" dirty="0" smtClean="0"/>
              <a:t>Triple Entente: Britain, France, Russia</a:t>
            </a:r>
            <a:endParaRPr lang="en-US" dirty="0"/>
          </a:p>
        </p:txBody>
      </p:sp>
      <p:pic>
        <p:nvPicPr>
          <p:cNvPr id="3074" name="Picture 2" descr="http://year9-10ww1.weebly.com/uploads/3/7/7/8/37781209/1378292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40390"/>
            <a:ext cx="4124325" cy="281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6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Balkans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Peninsula in southeastern Europe</a:t>
            </a:r>
          </a:p>
          <a:p>
            <a:pPr lvl="1"/>
            <a:r>
              <a:rPr lang="en-US" dirty="0" smtClean="0"/>
              <a:t>Many nationalist uprisings there</a:t>
            </a:r>
          </a:p>
          <a:p>
            <a:pPr lvl="1"/>
            <a:endParaRPr lang="en-US" dirty="0"/>
          </a:p>
          <a:p>
            <a:r>
              <a:rPr lang="en-US" dirty="0" smtClean="0"/>
              <a:t>1908, Austria-Hungary tried to annex (take over) Bosnia and Herzegovina. Serbia opposed this takeover, which led to rising tensions.</a:t>
            </a:r>
            <a:endParaRPr lang="en-US" dirty="0"/>
          </a:p>
        </p:txBody>
      </p:sp>
      <p:pic>
        <p:nvPicPr>
          <p:cNvPr id="4098" name="Picture 2" descr="http://aventalearning.com/courses/GEOGx-HS-A09/b/Unit06/resources/images/Geo_6_C_7_MapOfEthnicities_Copy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76750"/>
            <a:ext cx="2681288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Heard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Heir to the Austrian-Hungarian throne, Archduke Franz Ferdinand, visited Bosnia with his wife.</a:t>
            </a:r>
          </a:p>
          <a:p>
            <a:pPr lvl="1"/>
            <a:r>
              <a:rPr lang="en-US" dirty="0" smtClean="0"/>
              <a:t>Both </a:t>
            </a:r>
            <a:r>
              <a:rPr lang="en-US" smtClean="0"/>
              <a:t>were </a:t>
            </a:r>
            <a:r>
              <a:rPr lang="en-US" smtClean="0"/>
              <a:t>assassinated </a:t>
            </a:r>
            <a:r>
              <a:rPr lang="en-US" dirty="0" smtClean="0"/>
              <a:t>by a Serbian nationalist.</a:t>
            </a:r>
          </a:p>
          <a:p>
            <a:pPr lvl="2"/>
            <a:r>
              <a:rPr lang="en-US" dirty="0" smtClean="0"/>
              <a:t>Austria declared war on Serbia.</a:t>
            </a:r>
          </a:p>
          <a:p>
            <a:pPr lvl="2"/>
            <a:endParaRPr lang="en-US" dirty="0"/>
          </a:p>
          <a:p>
            <a:r>
              <a:rPr lang="en-US" dirty="0" smtClean="0"/>
              <a:t>Alliance system caused many countries to go to war, as they were bound to help their allies.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Great War (World War I) 1914-1918</vt:lpstr>
      <vt:lpstr>Moving Towards War</vt:lpstr>
      <vt:lpstr>Alliances</vt:lpstr>
      <vt:lpstr>Balkans Crisis</vt:lpstr>
      <vt:lpstr>Shot Heard Around the World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acummings</dc:creator>
  <cp:lastModifiedBy>Artis Cummings</cp:lastModifiedBy>
  <cp:revision>7</cp:revision>
  <dcterms:created xsi:type="dcterms:W3CDTF">2016-03-21T03:53:50Z</dcterms:created>
  <dcterms:modified xsi:type="dcterms:W3CDTF">2016-03-22T13:18:39Z</dcterms:modified>
</cp:coreProperties>
</file>