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66" r:id="rId2"/>
    <p:sldId id="294" r:id="rId3"/>
    <p:sldId id="276" r:id="rId4"/>
    <p:sldId id="277" r:id="rId5"/>
    <p:sldId id="278" r:id="rId6"/>
    <p:sldId id="279" r:id="rId7"/>
    <p:sldId id="280" r:id="rId8"/>
    <p:sldId id="281" r:id="rId9"/>
    <p:sldId id="282" r:id="rId10"/>
    <p:sldId id="283" r:id="rId11"/>
    <p:sldId id="284" r:id="rId12"/>
    <p:sldId id="286" r:id="rId13"/>
    <p:sldId id="287" r:id="rId14"/>
    <p:sldId id="288" r:id="rId15"/>
    <p:sldId id="289" r:id="rId16"/>
    <p:sldId id="290" r:id="rId17"/>
    <p:sldId id="295" r:id="rId18"/>
    <p:sldId id="304" r:id="rId19"/>
    <p:sldId id="291" r:id="rId20"/>
    <p:sldId id="307" r:id="rId21"/>
    <p:sldId id="292" r:id="rId22"/>
    <p:sldId id="293" r:id="rId23"/>
    <p:sldId id="269" r:id="rId24"/>
    <p:sldId id="263" r:id="rId25"/>
    <p:sldId id="312" r:id="rId26"/>
    <p:sldId id="296" r:id="rId27"/>
    <p:sldId id="297" r:id="rId28"/>
    <p:sldId id="264" r:id="rId29"/>
    <p:sldId id="299" r:id="rId30"/>
    <p:sldId id="298" r:id="rId31"/>
    <p:sldId id="300" r:id="rId32"/>
    <p:sldId id="301" r:id="rId33"/>
    <p:sldId id="302" r:id="rId34"/>
    <p:sldId id="308" r:id="rId35"/>
    <p:sldId id="309" r:id="rId36"/>
    <p:sldId id="310" r:id="rId37"/>
    <p:sldId id="311" r:id="rId38"/>
    <p:sldId id="265" r:id="rId39"/>
  </p:sldIdLst>
  <p:sldSz cx="9144000" cy="6858000" type="screen4x3"/>
  <p:notesSz cx="9309100" cy="7023100"/>
  <p:defaultTextStyle>
    <a:defPPr>
      <a:defRPr lang="en-US"/>
    </a:defPPr>
    <a:lvl1pPr algn="l" rtl="0" fontAlgn="base">
      <a:spcBef>
        <a:spcPct val="0"/>
      </a:spcBef>
      <a:spcAft>
        <a:spcPct val="0"/>
      </a:spcAft>
      <a:defRPr sz="2400" kern="1200">
        <a:solidFill>
          <a:schemeClr val="tx1"/>
        </a:solidFill>
        <a:latin typeface="Arial Rounded MT Bold" pitchFamily="34" charset="0"/>
        <a:ea typeface="+mn-ea"/>
        <a:cs typeface="+mn-cs"/>
      </a:defRPr>
    </a:lvl1pPr>
    <a:lvl2pPr marL="457200" algn="l" rtl="0" fontAlgn="base">
      <a:spcBef>
        <a:spcPct val="0"/>
      </a:spcBef>
      <a:spcAft>
        <a:spcPct val="0"/>
      </a:spcAft>
      <a:defRPr sz="2400" kern="1200">
        <a:solidFill>
          <a:schemeClr val="tx1"/>
        </a:solidFill>
        <a:latin typeface="Arial Rounded MT Bold" pitchFamily="34" charset="0"/>
        <a:ea typeface="+mn-ea"/>
        <a:cs typeface="+mn-cs"/>
      </a:defRPr>
    </a:lvl2pPr>
    <a:lvl3pPr marL="914400" algn="l" rtl="0" fontAlgn="base">
      <a:spcBef>
        <a:spcPct val="0"/>
      </a:spcBef>
      <a:spcAft>
        <a:spcPct val="0"/>
      </a:spcAft>
      <a:defRPr sz="2400" kern="1200">
        <a:solidFill>
          <a:schemeClr val="tx1"/>
        </a:solidFill>
        <a:latin typeface="Arial Rounded MT Bold" pitchFamily="34" charset="0"/>
        <a:ea typeface="+mn-ea"/>
        <a:cs typeface="+mn-cs"/>
      </a:defRPr>
    </a:lvl3pPr>
    <a:lvl4pPr marL="1371600" algn="l" rtl="0" fontAlgn="base">
      <a:spcBef>
        <a:spcPct val="0"/>
      </a:spcBef>
      <a:spcAft>
        <a:spcPct val="0"/>
      </a:spcAft>
      <a:defRPr sz="2400" kern="1200">
        <a:solidFill>
          <a:schemeClr val="tx1"/>
        </a:solidFill>
        <a:latin typeface="Arial Rounded MT Bold" pitchFamily="34" charset="0"/>
        <a:ea typeface="+mn-ea"/>
        <a:cs typeface="+mn-cs"/>
      </a:defRPr>
    </a:lvl4pPr>
    <a:lvl5pPr marL="1828800" algn="l" rtl="0" fontAlgn="base">
      <a:spcBef>
        <a:spcPct val="0"/>
      </a:spcBef>
      <a:spcAft>
        <a:spcPct val="0"/>
      </a:spcAft>
      <a:defRPr sz="2400" kern="1200">
        <a:solidFill>
          <a:schemeClr val="tx1"/>
        </a:solidFill>
        <a:latin typeface="Arial Rounded MT Bold" pitchFamily="34" charset="0"/>
        <a:ea typeface="+mn-ea"/>
        <a:cs typeface="+mn-cs"/>
      </a:defRPr>
    </a:lvl5pPr>
    <a:lvl6pPr marL="2286000" algn="l" defTabSz="914400" rtl="0" eaLnBrk="1" latinLnBrk="0" hangingPunct="1">
      <a:defRPr sz="2400" kern="1200">
        <a:solidFill>
          <a:schemeClr val="tx1"/>
        </a:solidFill>
        <a:latin typeface="Arial Rounded MT Bold" pitchFamily="34" charset="0"/>
        <a:ea typeface="+mn-ea"/>
        <a:cs typeface="+mn-cs"/>
      </a:defRPr>
    </a:lvl6pPr>
    <a:lvl7pPr marL="2743200" algn="l" defTabSz="914400" rtl="0" eaLnBrk="1" latinLnBrk="0" hangingPunct="1">
      <a:defRPr sz="2400" kern="1200">
        <a:solidFill>
          <a:schemeClr val="tx1"/>
        </a:solidFill>
        <a:latin typeface="Arial Rounded MT Bold" pitchFamily="34" charset="0"/>
        <a:ea typeface="+mn-ea"/>
        <a:cs typeface="+mn-cs"/>
      </a:defRPr>
    </a:lvl7pPr>
    <a:lvl8pPr marL="3200400" algn="l" defTabSz="914400" rtl="0" eaLnBrk="1" latinLnBrk="0" hangingPunct="1">
      <a:defRPr sz="2400" kern="1200">
        <a:solidFill>
          <a:schemeClr val="tx1"/>
        </a:solidFill>
        <a:latin typeface="Arial Rounded MT Bold" pitchFamily="34" charset="0"/>
        <a:ea typeface="+mn-ea"/>
        <a:cs typeface="+mn-cs"/>
      </a:defRPr>
    </a:lvl8pPr>
    <a:lvl9pPr marL="3657600" algn="l" defTabSz="914400" rtl="0" eaLnBrk="1" latinLnBrk="0" hangingPunct="1">
      <a:defRPr sz="2400" kern="1200">
        <a:solidFill>
          <a:schemeClr val="tx1"/>
        </a:solidFill>
        <a:latin typeface="Arial Rounded MT Bold"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FF0000"/>
    <a:srgbClr val="0000FF"/>
    <a:srgbClr val="33CC33"/>
    <a:srgbClr val="8A8844"/>
    <a:srgbClr val="003366"/>
    <a:srgbClr val="FFFFFF"/>
    <a:srgbClr val="CC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autoAdjust="0"/>
    <p:restoredTop sz="94595" autoAdjust="0"/>
  </p:normalViewPr>
  <p:slideViewPr>
    <p:cSldViewPr>
      <p:cViewPr>
        <p:scale>
          <a:sx n="94" d="100"/>
          <a:sy n="94" d="100"/>
        </p:scale>
        <p:origin x="-1272" y="5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4033943" cy="3511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pPr>
              <a:defRPr/>
            </a:pPr>
            <a:endParaRPr lang="en-US"/>
          </a:p>
        </p:txBody>
      </p:sp>
      <p:sp>
        <p:nvSpPr>
          <p:cNvPr id="43011" name="Rectangle 3"/>
          <p:cNvSpPr>
            <a:spLocks noGrp="1" noChangeArrowheads="1"/>
          </p:cNvSpPr>
          <p:nvPr>
            <p:ph type="dt" sz="quarter" idx="1"/>
          </p:nvPr>
        </p:nvSpPr>
        <p:spPr bwMode="auto">
          <a:xfrm>
            <a:off x="5275157" y="0"/>
            <a:ext cx="4033943" cy="3511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a:p>
        </p:txBody>
      </p:sp>
      <p:sp>
        <p:nvSpPr>
          <p:cNvPr id="43012" name="Rectangle 4"/>
          <p:cNvSpPr>
            <a:spLocks noGrp="1" noChangeArrowheads="1"/>
          </p:cNvSpPr>
          <p:nvPr>
            <p:ph type="ftr" sz="quarter" idx="2"/>
          </p:nvPr>
        </p:nvSpPr>
        <p:spPr bwMode="auto">
          <a:xfrm>
            <a:off x="0" y="6671945"/>
            <a:ext cx="4033943" cy="3511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pPr>
              <a:defRPr/>
            </a:pPr>
            <a:endParaRPr lang="en-US"/>
          </a:p>
        </p:txBody>
      </p:sp>
      <p:sp>
        <p:nvSpPr>
          <p:cNvPr id="43013" name="Rectangle 5"/>
          <p:cNvSpPr>
            <a:spLocks noGrp="1" noChangeArrowheads="1"/>
          </p:cNvSpPr>
          <p:nvPr>
            <p:ph type="sldNum" sz="quarter" idx="3"/>
          </p:nvPr>
        </p:nvSpPr>
        <p:spPr bwMode="auto">
          <a:xfrm>
            <a:off x="5275157" y="6671945"/>
            <a:ext cx="4033943" cy="3511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D1008D9E-20F0-4C7D-B3BD-F047D3ADB3C9}" type="slidenum">
              <a:rPr lang="en-US"/>
              <a:pPr>
                <a:defRPr/>
              </a:pPr>
              <a:t>‹#›</a:t>
            </a:fld>
            <a:endParaRPr lang="en-US"/>
          </a:p>
        </p:txBody>
      </p:sp>
    </p:spTree>
    <p:extLst>
      <p:ext uri="{BB962C8B-B14F-4D97-AF65-F5344CB8AC3E}">
        <p14:creationId xmlns:p14="http://schemas.microsoft.com/office/powerpoint/2010/main" val="3800699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11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5273003" y="0"/>
            <a:ext cx="4033943" cy="351155"/>
          </a:xfrm>
          <a:prstGeom prst="rect">
            <a:avLst/>
          </a:prstGeom>
        </p:spPr>
        <p:txBody>
          <a:bodyPr vert="horz" lIns="93324" tIns="46662" rIns="93324" bIns="46662" rtlCol="0"/>
          <a:lstStyle>
            <a:lvl1pPr algn="r">
              <a:defRPr sz="1200"/>
            </a:lvl1pPr>
          </a:lstStyle>
          <a:p>
            <a:pPr>
              <a:defRPr/>
            </a:pPr>
            <a:fld id="{1D9E1B5B-CECF-40AA-B23E-4C04BD7C2E71}" type="datetimeFigureOut">
              <a:rPr lang="en-US"/>
              <a:pPr>
                <a:defRPr/>
              </a:pPr>
              <a:t>4/29/2016</a:t>
            </a:fld>
            <a:endParaRPr lang="en-US"/>
          </a:p>
        </p:txBody>
      </p:sp>
      <p:sp>
        <p:nvSpPr>
          <p:cNvPr id="4" name="Slide Image Placeholder 3"/>
          <p:cNvSpPr>
            <a:spLocks noGrp="1" noRot="1" noChangeAspect="1"/>
          </p:cNvSpPr>
          <p:nvPr>
            <p:ph type="sldImg" idx="2"/>
          </p:nvPr>
        </p:nvSpPr>
        <p:spPr>
          <a:xfrm>
            <a:off x="2900363" y="527050"/>
            <a:ext cx="3509962" cy="2633663"/>
          </a:xfrm>
          <a:prstGeom prst="rect">
            <a:avLst/>
          </a:prstGeom>
          <a:noFill/>
          <a:ln w="12700">
            <a:solidFill>
              <a:prstClr val="black"/>
            </a:solidFill>
          </a:ln>
        </p:spPr>
        <p:txBody>
          <a:bodyPr vert="horz" lIns="93324" tIns="46662" rIns="93324" bIns="46662" rtlCol="0" anchor="ctr"/>
          <a:lstStyle/>
          <a:p>
            <a:pPr lvl="0"/>
            <a:endParaRPr lang="en-US" noProof="0" smtClean="0"/>
          </a:p>
        </p:txBody>
      </p:sp>
      <p:sp>
        <p:nvSpPr>
          <p:cNvPr id="5" name="Notes Placeholder 4"/>
          <p:cNvSpPr>
            <a:spLocks noGrp="1"/>
          </p:cNvSpPr>
          <p:nvPr>
            <p:ph type="body" sz="quarter" idx="3"/>
          </p:nvPr>
        </p:nvSpPr>
        <p:spPr>
          <a:xfrm>
            <a:off x="930910" y="3335973"/>
            <a:ext cx="7447280" cy="3160395"/>
          </a:xfrm>
          <a:prstGeom prst="rect">
            <a:avLst/>
          </a:prstGeom>
        </p:spPr>
        <p:txBody>
          <a:bodyPr vert="horz" lIns="93324" tIns="46662" rIns="93324" bIns="466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670726"/>
            <a:ext cx="4033943" cy="351155"/>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5273003" y="6670726"/>
            <a:ext cx="4033943" cy="351155"/>
          </a:xfrm>
          <a:prstGeom prst="rect">
            <a:avLst/>
          </a:prstGeom>
        </p:spPr>
        <p:txBody>
          <a:bodyPr vert="horz" lIns="93324" tIns="46662" rIns="93324" bIns="46662" rtlCol="0" anchor="b"/>
          <a:lstStyle>
            <a:lvl1pPr algn="r">
              <a:defRPr sz="1200"/>
            </a:lvl1pPr>
          </a:lstStyle>
          <a:p>
            <a:pPr>
              <a:defRPr/>
            </a:pPr>
            <a:fld id="{6EA012B2-DDF2-4F44-8D63-EBA6E6D823B4}" type="slidenum">
              <a:rPr lang="en-US"/>
              <a:pPr>
                <a:defRPr/>
              </a:pPr>
              <a:t>‹#›</a:t>
            </a:fld>
            <a:endParaRPr lang="en-US"/>
          </a:p>
        </p:txBody>
      </p:sp>
    </p:spTree>
    <p:extLst>
      <p:ext uri="{BB962C8B-B14F-4D97-AF65-F5344CB8AC3E}">
        <p14:creationId xmlns:p14="http://schemas.microsoft.com/office/powerpoint/2010/main" val="3389996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Rounded MT Bold" pitchFamily="34" charset="0"/>
              </a:defRPr>
            </a:lvl1pPr>
            <a:lvl2pPr marL="758255" indent="-291636" eaLnBrk="0" hangingPunct="0">
              <a:defRPr sz="2400">
                <a:solidFill>
                  <a:schemeClr val="tx1"/>
                </a:solidFill>
                <a:latin typeface="Arial Rounded MT Bold" pitchFamily="34" charset="0"/>
              </a:defRPr>
            </a:lvl2pPr>
            <a:lvl3pPr marL="1166546" indent="-233309" eaLnBrk="0" hangingPunct="0">
              <a:defRPr sz="2400">
                <a:solidFill>
                  <a:schemeClr val="tx1"/>
                </a:solidFill>
                <a:latin typeface="Arial Rounded MT Bold" pitchFamily="34" charset="0"/>
              </a:defRPr>
            </a:lvl3pPr>
            <a:lvl4pPr marL="1633164" indent="-233309" eaLnBrk="0" hangingPunct="0">
              <a:defRPr sz="2400">
                <a:solidFill>
                  <a:schemeClr val="tx1"/>
                </a:solidFill>
                <a:latin typeface="Arial Rounded MT Bold" pitchFamily="34" charset="0"/>
              </a:defRPr>
            </a:lvl4pPr>
            <a:lvl5pPr marL="2099782" indent="-233309" eaLnBrk="0" hangingPunct="0">
              <a:defRPr sz="2400">
                <a:solidFill>
                  <a:schemeClr val="tx1"/>
                </a:solidFill>
                <a:latin typeface="Arial Rounded MT Bold" pitchFamily="34" charset="0"/>
              </a:defRPr>
            </a:lvl5pPr>
            <a:lvl6pPr marL="2566401" indent="-233309" eaLnBrk="0" fontAlgn="base" hangingPunct="0">
              <a:spcBef>
                <a:spcPct val="0"/>
              </a:spcBef>
              <a:spcAft>
                <a:spcPct val="0"/>
              </a:spcAft>
              <a:defRPr sz="2400">
                <a:solidFill>
                  <a:schemeClr val="tx1"/>
                </a:solidFill>
                <a:latin typeface="Arial Rounded MT Bold" pitchFamily="34" charset="0"/>
              </a:defRPr>
            </a:lvl6pPr>
            <a:lvl7pPr marL="3033019" indent="-233309" eaLnBrk="0" fontAlgn="base" hangingPunct="0">
              <a:spcBef>
                <a:spcPct val="0"/>
              </a:spcBef>
              <a:spcAft>
                <a:spcPct val="0"/>
              </a:spcAft>
              <a:defRPr sz="2400">
                <a:solidFill>
                  <a:schemeClr val="tx1"/>
                </a:solidFill>
                <a:latin typeface="Arial Rounded MT Bold" pitchFamily="34" charset="0"/>
              </a:defRPr>
            </a:lvl7pPr>
            <a:lvl8pPr marL="3499637" indent="-233309" eaLnBrk="0" fontAlgn="base" hangingPunct="0">
              <a:spcBef>
                <a:spcPct val="0"/>
              </a:spcBef>
              <a:spcAft>
                <a:spcPct val="0"/>
              </a:spcAft>
              <a:defRPr sz="2400">
                <a:solidFill>
                  <a:schemeClr val="tx1"/>
                </a:solidFill>
                <a:latin typeface="Arial Rounded MT Bold" pitchFamily="34" charset="0"/>
              </a:defRPr>
            </a:lvl8pPr>
            <a:lvl9pPr marL="3966256" indent="-233309" eaLnBrk="0" fontAlgn="base" hangingPunct="0">
              <a:spcBef>
                <a:spcPct val="0"/>
              </a:spcBef>
              <a:spcAft>
                <a:spcPct val="0"/>
              </a:spcAft>
              <a:defRPr sz="2400">
                <a:solidFill>
                  <a:schemeClr val="tx1"/>
                </a:solidFill>
                <a:latin typeface="Arial Rounded MT Bold" pitchFamily="34" charset="0"/>
              </a:defRPr>
            </a:lvl9pPr>
          </a:lstStyle>
          <a:p>
            <a:pPr eaLnBrk="1" hangingPunct="1"/>
            <a:fld id="{17C655B8-7F8F-4EE9-AAA7-5B5F422CD257}" type="slidenum">
              <a:rPr lang="en-US" altLang="en-US" sz="1200"/>
              <a:pPr eaLnBrk="1" hangingPunct="1"/>
              <a:t>37</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25"/>
          <p:cNvGrpSpPr>
            <a:grpSpLocks/>
          </p:cNvGrpSpPr>
          <p:nvPr/>
        </p:nvGrpSpPr>
        <p:grpSpPr bwMode="auto">
          <a:xfrm>
            <a:off x="0" y="68263"/>
            <a:ext cx="8678863" cy="6713537"/>
            <a:chOff x="0" y="43"/>
            <a:chExt cx="5467" cy="4229"/>
          </a:xfrm>
        </p:grpSpPr>
        <p:sp>
          <p:nvSpPr>
            <p:cNvPr id="5" name="Rectangle 217"/>
            <p:cNvSpPr>
              <a:spLocks noChangeArrowheads="1"/>
            </p:cNvSpPr>
            <p:nvPr userDrawn="1"/>
          </p:nvSpPr>
          <p:spPr bwMode="auto">
            <a:xfrm>
              <a:off x="692" y="494"/>
              <a:ext cx="4775" cy="9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Rounded MT Bold" pitchFamily="34" charset="0"/>
                </a:defRPr>
              </a:lvl1pPr>
              <a:lvl2pPr marL="742950" indent="-285750" eaLnBrk="0" hangingPunct="0">
                <a:defRPr sz="2400">
                  <a:solidFill>
                    <a:schemeClr val="tx1"/>
                  </a:solidFill>
                  <a:latin typeface="Arial Rounded MT Bold" pitchFamily="34" charset="0"/>
                </a:defRPr>
              </a:lvl2pPr>
              <a:lvl3pPr marL="1143000" indent="-228600" eaLnBrk="0" hangingPunct="0">
                <a:defRPr sz="2400">
                  <a:solidFill>
                    <a:schemeClr val="tx1"/>
                  </a:solidFill>
                  <a:latin typeface="Arial Rounded MT Bold" pitchFamily="34" charset="0"/>
                </a:defRPr>
              </a:lvl3pPr>
              <a:lvl4pPr marL="1600200" indent="-228600" eaLnBrk="0" hangingPunct="0">
                <a:defRPr sz="2400">
                  <a:solidFill>
                    <a:schemeClr val="tx1"/>
                  </a:solidFill>
                  <a:latin typeface="Arial Rounded MT Bold" pitchFamily="34" charset="0"/>
                </a:defRPr>
              </a:lvl4pPr>
              <a:lvl5pPr marL="2057400" indent="-228600" eaLnBrk="0" hangingPunct="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eaLnBrk="1" hangingPunct="1"/>
              <a:endParaRPr lang="en-US" altLang="en-US"/>
            </a:p>
          </p:txBody>
        </p:sp>
        <p:grpSp>
          <p:nvGrpSpPr>
            <p:cNvPr id="6" name="Group 324"/>
            <p:cNvGrpSpPr>
              <a:grpSpLocks/>
            </p:cNvGrpSpPr>
            <p:nvPr userDrawn="1"/>
          </p:nvGrpSpPr>
          <p:grpSpPr bwMode="auto">
            <a:xfrm>
              <a:off x="0" y="43"/>
              <a:ext cx="624" cy="4229"/>
              <a:chOff x="0" y="43"/>
              <a:chExt cx="624" cy="4229"/>
            </a:xfrm>
          </p:grpSpPr>
          <p:sp>
            <p:nvSpPr>
              <p:cNvPr id="7" name="Line 224"/>
              <p:cNvSpPr>
                <a:spLocks noChangeShapeType="1"/>
              </p:cNvSpPr>
              <p:nvPr userDrawn="1"/>
            </p:nvSpPr>
            <p:spPr bwMode="auto">
              <a:xfrm>
                <a:off x="0" y="4203"/>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225"/>
              <p:cNvSpPr>
                <a:spLocks noChangeShapeType="1"/>
              </p:cNvSpPr>
              <p:nvPr userDrawn="1"/>
            </p:nvSpPr>
            <p:spPr bwMode="auto">
              <a:xfrm>
                <a:off x="0" y="4239"/>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226"/>
              <p:cNvSpPr>
                <a:spLocks noChangeShapeType="1"/>
              </p:cNvSpPr>
              <p:nvPr userDrawn="1"/>
            </p:nvSpPr>
            <p:spPr bwMode="auto">
              <a:xfrm>
                <a:off x="0" y="4272"/>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227"/>
              <p:cNvSpPr>
                <a:spLocks noChangeShapeType="1"/>
              </p:cNvSpPr>
              <p:nvPr userDrawn="1"/>
            </p:nvSpPr>
            <p:spPr bwMode="auto">
              <a:xfrm>
                <a:off x="0" y="4113"/>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228"/>
              <p:cNvSpPr>
                <a:spLocks noChangeShapeType="1"/>
              </p:cNvSpPr>
              <p:nvPr userDrawn="1"/>
            </p:nvSpPr>
            <p:spPr bwMode="auto">
              <a:xfrm>
                <a:off x="0" y="4065"/>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229"/>
              <p:cNvSpPr>
                <a:spLocks noChangeShapeType="1"/>
              </p:cNvSpPr>
              <p:nvPr userDrawn="1"/>
            </p:nvSpPr>
            <p:spPr bwMode="auto">
              <a:xfrm>
                <a:off x="0" y="4158"/>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230"/>
              <p:cNvSpPr>
                <a:spLocks noChangeShapeType="1"/>
              </p:cNvSpPr>
              <p:nvPr userDrawn="1"/>
            </p:nvSpPr>
            <p:spPr bwMode="auto">
              <a:xfrm>
                <a:off x="0" y="3666"/>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231"/>
              <p:cNvSpPr>
                <a:spLocks noChangeShapeType="1"/>
              </p:cNvSpPr>
              <p:nvPr userDrawn="1"/>
            </p:nvSpPr>
            <p:spPr bwMode="auto">
              <a:xfrm>
                <a:off x="0" y="3639"/>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232"/>
              <p:cNvSpPr>
                <a:spLocks noChangeShapeType="1"/>
              </p:cNvSpPr>
              <p:nvPr userDrawn="1"/>
            </p:nvSpPr>
            <p:spPr bwMode="auto">
              <a:xfrm>
                <a:off x="0" y="4020"/>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233"/>
              <p:cNvSpPr>
                <a:spLocks noChangeShapeType="1"/>
              </p:cNvSpPr>
              <p:nvPr userDrawn="1"/>
            </p:nvSpPr>
            <p:spPr bwMode="auto">
              <a:xfrm>
                <a:off x="0" y="3894"/>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234"/>
              <p:cNvSpPr>
                <a:spLocks noChangeShapeType="1"/>
              </p:cNvSpPr>
              <p:nvPr userDrawn="1"/>
            </p:nvSpPr>
            <p:spPr bwMode="auto">
              <a:xfrm>
                <a:off x="0" y="3813"/>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235"/>
              <p:cNvSpPr>
                <a:spLocks noChangeShapeType="1"/>
              </p:cNvSpPr>
              <p:nvPr userDrawn="1"/>
            </p:nvSpPr>
            <p:spPr bwMode="auto">
              <a:xfrm>
                <a:off x="0" y="3999"/>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236"/>
              <p:cNvSpPr>
                <a:spLocks noChangeShapeType="1"/>
              </p:cNvSpPr>
              <p:nvPr userDrawn="1"/>
            </p:nvSpPr>
            <p:spPr bwMode="auto">
              <a:xfrm>
                <a:off x="0" y="3687"/>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237"/>
              <p:cNvSpPr>
                <a:spLocks noChangeShapeType="1"/>
              </p:cNvSpPr>
              <p:nvPr userDrawn="1"/>
            </p:nvSpPr>
            <p:spPr bwMode="auto">
              <a:xfrm>
                <a:off x="0" y="3741"/>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238"/>
              <p:cNvSpPr>
                <a:spLocks noChangeShapeType="1"/>
              </p:cNvSpPr>
              <p:nvPr userDrawn="1"/>
            </p:nvSpPr>
            <p:spPr bwMode="auto">
              <a:xfrm>
                <a:off x="0" y="393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239"/>
              <p:cNvSpPr>
                <a:spLocks noChangeShapeType="1"/>
              </p:cNvSpPr>
              <p:nvPr userDrawn="1"/>
            </p:nvSpPr>
            <p:spPr bwMode="auto">
              <a:xfrm>
                <a:off x="0" y="3918"/>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240"/>
              <p:cNvSpPr>
                <a:spLocks noChangeShapeType="1"/>
              </p:cNvSpPr>
              <p:nvPr userDrawn="1"/>
            </p:nvSpPr>
            <p:spPr bwMode="auto">
              <a:xfrm>
                <a:off x="0" y="351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241"/>
              <p:cNvSpPr>
                <a:spLocks noChangeShapeType="1"/>
              </p:cNvSpPr>
              <p:nvPr userDrawn="1"/>
            </p:nvSpPr>
            <p:spPr bwMode="auto">
              <a:xfrm>
                <a:off x="0" y="354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242"/>
              <p:cNvSpPr>
                <a:spLocks noChangeShapeType="1"/>
              </p:cNvSpPr>
              <p:nvPr userDrawn="1"/>
            </p:nvSpPr>
            <p:spPr bwMode="auto">
              <a:xfrm>
                <a:off x="0" y="357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243"/>
              <p:cNvSpPr>
                <a:spLocks noChangeShapeType="1"/>
              </p:cNvSpPr>
              <p:nvPr userDrawn="1"/>
            </p:nvSpPr>
            <p:spPr bwMode="auto">
              <a:xfrm>
                <a:off x="0" y="3420"/>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244"/>
              <p:cNvSpPr>
                <a:spLocks noChangeShapeType="1"/>
              </p:cNvSpPr>
              <p:nvPr userDrawn="1"/>
            </p:nvSpPr>
            <p:spPr bwMode="auto">
              <a:xfrm>
                <a:off x="0" y="3372"/>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245"/>
              <p:cNvSpPr>
                <a:spLocks noChangeShapeType="1"/>
              </p:cNvSpPr>
              <p:nvPr userDrawn="1"/>
            </p:nvSpPr>
            <p:spPr bwMode="auto">
              <a:xfrm>
                <a:off x="0" y="3465"/>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246"/>
              <p:cNvSpPr>
                <a:spLocks noChangeShapeType="1"/>
              </p:cNvSpPr>
              <p:nvPr userDrawn="1"/>
            </p:nvSpPr>
            <p:spPr bwMode="auto">
              <a:xfrm>
                <a:off x="0" y="2973"/>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247"/>
              <p:cNvSpPr>
                <a:spLocks noChangeShapeType="1"/>
              </p:cNvSpPr>
              <p:nvPr userDrawn="1"/>
            </p:nvSpPr>
            <p:spPr bwMode="auto">
              <a:xfrm>
                <a:off x="0" y="294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248"/>
              <p:cNvSpPr>
                <a:spLocks noChangeShapeType="1"/>
              </p:cNvSpPr>
              <p:nvPr userDrawn="1"/>
            </p:nvSpPr>
            <p:spPr bwMode="auto">
              <a:xfrm>
                <a:off x="0" y="3327"/>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249"/>
              <p:cNvSpPr>
                <a:spLocks noChangeShapeType="1"/>
              </p:cNvSpPr>
              <p:nvPr userDrawn="1"/>
            </p:nvSpPr>
            <p:spPr bwMode="auto">
              <a:xfrm>
                <a:off x="0" y="3201"/>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250"/>
              <p:cNvSpPr>
                <a:spLocks noChangeShapeType="1"/>
              </p:cNvSpPr>
              <p:nvPr userDrawn="1"/>
            </p:nvSpPr>
            <p:spPr bwMode="auto">
              <a:xfrm>
                <a:off x="0" y="3120"/>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251"/>
              <p:cNvSpPr>
                <a:spLocks noChangeShapeType="1"/>
              </p:cNvSpPr>
              <p:nvPr userDrawn="1"/>
            </p:nvSpPr>
            <p:spPr bwMode="auto">
              <a:xfrm>
                <a:off x="0" y="3306"/>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252"/>
              <p:cNvSpPr>
                <a:spLocks noChangeShapeType="1"/>
              </p:cNvSpPr>
              <p:nvPr userDrawn="1"/>
            </p:nvSpPr>
            <p:spPr bwMode="auto">
              <a:xfrm>
                <a:off x="0" y="2994"/>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253"/>
              <p:cNvSpPr>
                <a:spLocks noChangeShapeType="1"/>
              </p:cNvSpPr>
              <p:nvPr userDrawn="1"/>
            </p:nvSpPr>
            <p:spPr bwMode="auto">
              <a:xfrm>
                <a:off x="0" y="3048"/>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254"/>
              <p:cNvSpPr>
                <a:spLocks noChangeShapeType="1"/>
              </p:cNvSpPr>
              <p:nvPr userDrawn="1"/>
            </p:nvSpPr>
            <p:spPr bwMode="auto">
              <a:xfrm>
                <a:off x="0" y="3246"/>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255"/>
              <p:cNvSpPr>
                <a:spLocks noChangeShapeType="1"/>
              </p:cNvSpPr>
              <p:nvPr userDrawn="1"/>
            </p:nvSpPr>
            <p:spPr bwMode="auto">
              <a:xfrm>
                <a:off x="0" y="3225"/>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256"/>
              <p:cNvSpPr>
                <a:spLocks noChangeShapeType="1"/>
              </p:cNvSpPr>
              <p:nvPr userDrawn="1"/>
            </p:nvSpPr>
            <p:spPr bwMode="auto">
              <a:xfrm>
                <a:off x="0" y="2831"/>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257"/>
              <p:cNvSpPr>
                <a:spLocks noChangeShapeType="1"/>
              </p:cNvSpPr>
              <p:nvPr userDrawn="1"/>
            </p:nvSpPr>
            <p:spPr bwMode="auto">
              <a:xfrm>
                <a:off x="0" y="2750"/>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258"/>
              <p:cNvSpPr>
                <a:spLocks noChangeShapeType="1"/>
              </p:cNvSpPr>
              <p:nvPr userDrawn="1"/>
            </p:nvSpPr>
            <p:spPr bwMode="auto">
              <a:xfrm>
                <a:off x="0" y="2678"/>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259"/>
              <p:cNvSpPr>
                <a:spLocks noChangeShapeType="1"/>
              </p:cNvSpPr>
              <p:nvPr userDrawn="1"/>
            </p:nvSpPr>
            <p:spPr bwMode="auto">
              <a:xfrm>
                <a:off x="0" y="2876"/>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260"/>
              <p:cNvSpPr>
                <a:spLocks noChangeShapeType="1"/>
              </p:cNvSpPr>
              <p:nvPr userDrawn="1"/>
            </p:nvSpPr>
            <p:spPr bwMode="auto">
              <a:xfrm>
                <a:off x="0" y="2855"/>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261"/>
              <p:cNvSpPr>
                <a:spLocks noChangeShapeType="1"/>
              </p:cNvSpPr>
              <p:nvPr userDrawn="1"/>
            </p:nvSpPr>
            <p:spPr bwMode="auto">
              <a:xfrm>
                <a:off x="0" y="2554"/>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262"/>
              <p:cNvSpPr>
                <a:spLocks noChangeShapeType="1"/>
              </p:cNvSpPr>
              <p:nvPr userDrawn="1"/>
            </p:nvSpPr>
            <p:spPr bwMode="auto">
              <a:xfrm>
                <a:off x="0" y="2590"/>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263"/>
              <p:cNvSpPr>
                <a:spLocks noChangeShapeType="1"/>
              </p:cNvSpPr>
              <p:nvPr userDrawn="1"/>
            </p:nvSpPr>
            <p:spPr bwMode="auto">
              <a:xfrm>
                <a:off x="0" y="2623"/>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264"/>
              <p:cNvSpPr>
                <a:spLocks noChangeShapeType="1"/>
              </p:cNvSpPr>
              <p:nvPr userDrawn="1"/>
            </p:nvSpPr>
            <p:spPr bwMode="auto">
              <a:xfrm>
                <a:off x="0" y="2464"/>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265"/>
              <p:cNvSpPr>
                <a:spLocks noChangeShapeType="1"/>
              </p:cNvSpPr>
              <p:nvPr userDrawn="1"/>
            </p:nvSpPr>
            <p:spPr bwMode="auto">
              <a:xfrm>
                <a:off x="0" y="2416"/>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266"/>
              <p:cNvSpPr>
                <a:spLocks noChangeShapeType="1"/>
              </p:cNvSpPr>
              <p:nvPr userDrawn="1"/>
            </p:nvSpPr>
            <p:spPr bwMode="auto">
              <a:xfrm>
                <a:off x="0" y="250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267"/>
              <p:cNvSpPr>
                <a:spLocks noChangeShapeType="1"/>
              </p:cNvSpPr>
              <p:nvPr userDrawn="1"/>
            </p:nvSpPr>
            <p:spPr bwMode="auto">
              <a:xfrm>
                <a:off x="0" y="2371"/>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268"/>
              <p:cNvSpPr>
                <a:spLocks noChangeShapeType="1"/>
              </p:cNvSpPr>
              <p:nvPr userDrawn="1"/>
            </p:nvSpPr>
            <p:spPr bwMode="auto">
              <a:xfrm>
                <a:off x="0" y="2245"/>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 name="Line 269"/>
              <p:cNvSpPr>
                <a:spLocks noChangeShapeType="1"/>
              </p:cNvSpPr>
              <p:nvPr userDrawn="1"/>
            </p:nvSpPr>
            <p:spPr bwMode="auto">
              <a:xfrm>
                <a:off x="0" y="235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270"/>
              <p:cNvSpPr>
                <a:spLocks noChangeShapeType="1"/>
              </p:cNvSpPr>
              <p:nvPr userDrawn="1"/>
            </p:nvSpPr>
            <p:spPr bwMode="auto">
              <a:xfrm>
                <a:off x="0" y="2290"/>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271"/>
              <p:cNvSpPr>
                <a:spLocks noChangeShapeType="1"/>
              </p:cNvSpPr>
              <p:nvPr userDrawn="1"/>
            </p:nvSpPr>
            <p:spPr bwMode="auto">
              <a:xfrm>
                <a:off x="0" y="2269"/>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 name="Line 272"/>
              <p:cNvSpPr>
                <a:spLocks noChangeShapeType="1"/>
              </p:cNvSpPr>
              <p:nvPr userDrawn="1"/>
            </p:nvSpPr>
            <p:spPr bwMode="auto">
              <a:xfrm>
                <a:off x="0" y="213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273"/>
              <p:cNvSpPr>
                <a:spLocks noChangeShapeType="1"/>
              </p:cNvSpPr>
              <p:nvPr userDrawn="1"/>
            </p:nvSpPr>
            <p:spPr bwMode="auto">
              <a:xfrm>
                <a:off x="0" y="216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274"/>
              <p:cNvSpPr>
                <a:spLocks noChangeShapeType="1"/>
              </p:cNvSpPr>
              <p:nvPr userDrawn="1"/>
            </p:nvSpPr>
            <p:spPr bwMode="auto">
              <a:xfrm>
                <a:off x="0" y="219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275"/>
              <p:cNvSpPr>
                <a:spLocks noChangeShapeType="1"/>
              </p:cNvSpPr>
              <p:nvPr userDrawn="1"/>
            </p:nvSpPr>
            <p:spPr bwMode="auto">
              <a:xfrm>
                <a:off x="0" y="2040"/>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 name="Line 276"/>
              <p:cNvSpPr>
                <a:spLocks noChangeShapeType="1"/>
              </p:cNvSpPr>
              <p:nvPr userDrawn="1"/>
            </p:nvSpPr>
            <p:spPr bwMode="auto">
              <a:xfrm>
                <a:off x="0" y="1992"/>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277"/>
              <p:cNvSpPr>
                <a:spLocks noChangeShapeType="1"/>
              </p:cNvSpPr>
              <p:nvPr userDrawn="1"/>
            </p:nvSpPr>
            <p:spPr bwMode="auto">
              <a:xfrm>
                <a:off x="0" y="2085"/>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 name="Line 278"/>
              <p:cNvSpPr>
                <a:spLocks noChangeShapeType="1"/>
              </p:cNvSpPr>
              <p:nvPr userDrawn="1"/>
            </p:nvSpPr>
            <p:spPr bwMode="auto">
              <a:xfrm>
                <a:off x="0" y="1593"/>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 name="Line 279"/>
              <p:cNvSpPr>
                <a:spLocks noChangeShapeType="1"/>
              </p:cNvSpPr>
              <p:nvPr userDrawn="1"/>
            </p:nvSpPr>
            <p:spPr bwMode="auto">
              <a:xfrm>
                <a:off x="0" y="156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 name="Line 280"/>
              <p:cNvSpPr>
                <a:spLocks noChangeShapeType="1"/>
              </p:cNvSpPr>
              <p:nvPr userDrawn="1"/>
            </p:nvSpPr>
            <p:spPr bwMode="auto">
              <a:xfrm>
                <a:off x="0" y="1947"/>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281"/>
              <p:cNvSpPr>
                <a:spLocks noChangeShapeType="1"/>
              </p:cNvSpPr>
              <p:nvPr userDrawn="1"/>
            </p:nvSpPr>
            <p:spPr bwMode="auto">
              <a:xfrm>
                <a:off x="0" y="1821"/>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 name="Line 282"/>
              <p:cNvSpPr>
                <a:spLocks noChangeShapeType="1"/>
              </p:cNvSpPr>
              <p:nvPr userDrawn="1"/>
            </p:nvSpPr>
            <p:spPr bwMode="auto">
              <a:xfrm>
                <a:off x="0" y="1740"/>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283"/>
              <p:cNvSpPr>
                <a:spLocks noChangeShapeType="1"/>
              </p:cNvSpPr>
              <p:nvPr userDrawn="1"/>
            </p:nvSpPr>
            <p:spPr bwMode="auto">
              <a:xfrm>
                <a:off x="0" y="1926"/>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284"/>
              <p:cNvSpPr>
                <a:spLocks noChangeShapeType="1"/>
              </p:cNvSpPr>
              <p:nvPr userDrawn="1"/>
            </p:nvSpPr>
            <p:spPr bwMode="auto">
              <a:xfrm>
                <a:off x="0" y="1614"/>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285"/>
              <p:cNvSpPr>
                <a:spLocks noChangeShapeType="1"/>
              </p:cNvSpPr>
              <p:nvPr userDrawn="1"/>
            </p:nvSpPr>
            <p:spPr bwMode="auto">
              <a:xfrm>
                <a:off x="0" y="1668"/>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 name="Line 286"/>
              <p:cNvSpPr>
                <a:spLocks noChangeShapeType="1"/>
              </p:cNvSpPr>
              <p:nvPr userDrawn="1"/>
            </p:nvSpPr>
            <p:spPr bwMode="auto">
              <a:xfrm>
                <a:off x="0" y="1866"/>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 name="Line 287"/>
              <p:cNvSpPr>
                <a:spLocks noChangeShapeType="1"/>
              </p:cNvSpPr>
              <p:nvPr userDrawn="1"/>
            </p:nvSpPr>
            <p:spPr bwMode="auto">
              <a:xfrm>
                <a:off x="0" y="1845"/>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 name="Line 288"/>
              <p:cNvSpPr>
                <a:spLocks noChangeShapeType="1"/>
              </p:cNvSpPr>
              <p:nvPr userDrawn="1"/>
            </p:nvSpPr>
            <p:spPr bwMode="auto">
              <a:xfrm>
                <a:off x="0" y="1437"/>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 name="Line 289"/>
              <p:cNvSpPr>
                <a:spLocks noChangeShapeType="1"/>
              </p:cNvSpPr>
              <p:nvPr userDrawn="1"/>
            </p:nvSpPr>
            <p:spPr bwMode="auto">
              <a:xfrm>
                <a:off x="0" y="1473"/>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 name="Line 290"/>
              <p:cNvSpPr>
                <a:spLocks noChangeShapeType="1"/>
              </p:cNvSpPr>
              <p:nvPr userDrawn="1"/>
            </p:nvSpPr>
            <p:spPr bwMode="auto">
              <a:xfrm>
                <a:off x="0" y="1506"/>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 name="Line 291"/>
              <p:cNvSpPr>
                <a:spLocks noChangeShapeType="1"/>
              </p:cNvSpPr>
              <p:nvPr userDrawn="1"/>
            </p:nvSpPr>
            <p:spPr bwMode="auto">
              <a:xfrm>
                <a:off x="0" y="1347"/>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 name="Line 292"/>
              <p:cNvSpPr>
                <a:spLocks noChangeShapeType="1"/>
              </p:cNvSpPr>
              <p:nvPr userDrawn="1"/>
            </p:nvSpPr>
            <p:spPr bwMode="auto">
              <a:xfrm>
                <a:off x="0" y="1392"/>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 name="Line 293"/>
              <p:cNvSpPr>
                <a:spLocks noChangeShapeType="1"/>
              </p:cNvSpPr>
              <p:nvPr userDrawn="1"/>
            </p:nvSpPr>
            <p:spPr bwMode="auto">
              <a:xfrm>
                <a:off x="0" y="1016"/>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 name="Line 294"/>
              <p:cNvSpPr>
                <a:spLocks noChangeShapeType="1"/>
              </p:cNvSpPr>
              <p:nvPr userDrawn="1"/>
            </p:nvSpPr>
            <p:spPr bwMode="auto">
              <a:xfrm>
                <a:off x="0" y="989"/>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 name="Line 295"/>
              <p:cNvSpPr>
                <a:spLocks noChangeShapeType="1"/>
              </p:cNvSpPr>
              <p:nvPr userDrawn="1"/>
            </p:nvSpPr>
            <p:spPr bwMode="auto">
              <a:xfrm>
                <a:off x="0" y="1244"/>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 name="Line 296"/>
              <p:cNvSpPr>
                <a:spLocks noChangeShapeType="1"/>
              </p:cNvSpPr>
              <p:nvPr userDrawn="1"/>
            </p:nvSpPr>
            <p:spPr bwMode="auto">
              <a:xfrm>
                <a:off x="0" y="1163"/>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 name="Line 297"/>
              <p:cNvSpPr>
                <a:spLocks noChangeShapeType="1"/>
              </p:cNvSpPr>
              <p:nvPr userDrawn="1"/>
            </p:nvSpPr>
            <p:spPr bwMode="auto">
              <a:xfrm>
                <a:off x="0" y="1037"/>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 name="Line 298"/>
              <p:cNvSpPr>
                <a:spLocks noChangeShapeType="1"/>
              </p:cNvSpPr>
              <p:nvPr userDrawn="1"/>
            </p:nvSpPr>
            <p:spPr bwMode="auto">
              <a:xfrm>
                <a:off x="0" y="1091"/>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 name="Line 299"/>
              <p:cNvSpPr>
                <a:spLocks noChangeShapeType="1"/>
              </p:cNvSpPr>
              <p:nvPr userDrawn="1"/>
            </p:nvSpPr>
            <p:spPr bwMode="auto">
              <a:xfrm>
                <a:off x="0" y="128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 name="Line 300"/>
              <p:cNvSpPr>
                <a:spLocks noChangeShapeType="1"/>
              </p:cNvSpPr>
              <p:nvPr userDrawn="1"/>
            </p:nvSpPr>
            <p:spPr bwMode="auto">
              <a:xfrm>
                <a:off x="0" y="1268"/>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4" name="Line 301"/>
              <p:cNvSpPr>
                <a:spLocks noChangeShapeType="1"/>
              </p:cNvSpPr>
              <p:nvPr userDrawn="1"/>
            </p:nvSpPr>
            <p:spPr bwMode="auto">
              <a:xfrm>
                <a:off x="0" y="86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 name="Line 302"/>
              <p:cNvSpPr>
                <a:spLocks noChangeShapeType="1"/>
              </p:cNvSpPr>
              <p:nvPr userDrawn="1"/>
            </p:nvSpPr>
            <p:spPr bwMode="auto">
              <a:xfrm>
                <a:off x="0" y="89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 name="Line 303"/>
              <p:cNvSpPr>
                <a:spLocks noChangeShapeType="1"/>
              </p:cNvSpPr>
              <p:nvPr userDrawn="1"/>
            </p:nvSpPr>
            <p:spPr bwMode="auto">
              <a:xfrm>
                <a:off x="0" y="92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 name="Line 304"/>
              <p:cNvSpPr>
                <a:spLocks noChangeShapeType="1"/>
              </p:cNvSpPr>
              <p:nvPr userDrawn="1"/>
            </p:nvSpPr>
            <p:spPr bwMode="auto">
              <a:xfrm>
                <a:off x="0" y="770"/>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 name="Line 305"/>
              <p:cNvSpPr>
                <a:spLocks noChangeShapeType="1"/>
              </p:cNvSpPr>
              <p:nvPr userDrawn="1"/>
            </p:nvSpPr>
            <p:spPr bwMode="auto">
              <a:xfrm>
                <a:off x="0" y="815"/>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 name="Line 306"/>
              <p:cNvSpPr>
                <a:spLocks noChangeShapeType="1"/>
              </p:cNvSpPr>
              <p:nvPr userDrawn="1"/>
            </p:nvSpPr>
            <p:spPr bwMode="auto">
              <a:xfrm>
                <a:off x="0" y="718"/>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 name="Line 307"/>
              <p:cNvSpPr>
                <a:spLocks noChangeShapeType="1"/>
              </p:cNvSpPr>
              <p:nvPr userDrawn="1"/>
            </p:nvSpPr>
            <p:spPr bwMode="auto">
              <a:xfrm>
                <a:off x="0" y="646"/>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1" name="Line 308"/>
              <p:cNvSpPr>
                <a:spLocks noChangeShapeType="1"/>
              </p:cNvSpPr>
              <p:nvPr userDrawn="1"/>
            </p:nvSpPr>
            <p:spPr bwMode="auto">
              <a:xfrm>
                <a:off x="0" y="522"/>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 name="Line 309"/>
              <p:cNvSpPr>
                <a:spLocks noChangeShapeType="1"/>
              </p:cNvSpPr>
              <p:nvPr userDrawn="1"/>
            </p:nvSpPr>
            <p:spPr bwMode="auto">
              <a:xfrm>
                <a:off x="0" y="558"/>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 name="Line 310"/>
              <p:cNvSpPr>
                <a:spLocks noChangeShapeType="1"/>
              </p:cNvSpPr>
              <p:nvPr userDrawn="1"/>
            </p:nvSpPr>
            <p:spPr bwMode="auto">
              <a:xfrm>
                <a:off x="0" y="591"/>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 name="Line 311"/>
              <p:cNvSpPr>
                <a:spLocks noChangeShapeType="1"/>
              </p:cNvSpPr>
              <p:nvPr userDrawn="1"/>
            </p:nvSpPr>
            <p:spPr bwMode="auto">
              <a:xfrm>
                <a:off x="0" y="432"/>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 name="Line 312"/>
              <p:cNvSpPr>
                <a:spLocks noChangeShapeType="1"/>
              </p:cNvSpPr>
              <p:nvPr userDrawn="1"/>
            </p:nvSpPr>
            <p:spPr bwMode="auto">
              <a:xfrm>
                <a:off x="0" y="384"/>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 name="Line 313"/>
              <p:cNvSpPr>
                <a:spLocks noChangeShapeType="1"/>
              </p:cNvSpPr>
              <p:nvPr userDrawn="1"/>
            </p:nvSpPr>
            <p:spPr bwMode="auto">
              <a:xfrm>
                <a:off x="0" y="477"/>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 name="Line 314"/>
              <p:cNvSpPr>
                <a:spLocks noChangeShapeType="1"/>
              </p:cNvSpPr>
              <p:nvPr userDrawn="1"/>
            </p:nvSpPr>
            <p:spPr bwMode="auto">
              <a:xfrm>
                <a:off x="0" y="33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 name="Line 315"/>
              <p:cNvSpPr>
                <a:spLocks noChangeShapeType="1"/>
              </p:cNvSpPr>
              <p:nvPr userDrawn="1"/>
            </p:nvSpPr>
            <p:spPr bwMode="auto">
              <a:xfrm>
                <a:off x="0" y="318"/>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 name="Line 316"/>
              <p:cNvSpPr>
                <a:spLocks noChangeShapeType="1"/>
              </p:cNvSpPr>
              <p:nvPr userDrawn="1"/>
            </p:nvSpPr>
            <p:spPr bwMode="auto">
              <a:xfrm>
                <a:off x="0" y="258"/>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 name="Line 317"/>
              <p:cNvSpPr>
                <a:spLocks noChangeShapeType="1"/>
              </p:cNvSpPr>
              <p:nvPr userDrawn="1"/>
            </p:nvSpPr>
            <p:spPr bwMode="auto">
              <a:xfrm>
                <a:off x="0" y="7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 name="Line 318"/>
              <p:cNvSpPr>
                <a:spLocks noChangeShapeType="1"/>
              </p:cNvSpPr>
              <p:nvPr userDrawn="1"/>
            </p:nvSpPr>
            <p:spPr bwMode="auto">
              <a:xfrm>
                <a:off x="0" y="43"/>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 name="Line 319"/>
              <p:cNvSpPr>
                <a:spLocks noChangeShapeType="1"/>
              </p:cNvSpPr>
              <p:nvPr userDrawn="1"/>
            </p:nvSpPr>
            <p:spPr bwMode="auto">
              <a:xfrm>
                <a:off x="0" y="91"/>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 name="Line 320"/>
              <p:cNvSpPr>
                <a:spLocks noChangeShapeType="1"/>
              </p:cNvSpPr>
              <p:nvPr userDrawn="1"/>
            </p:nvSpPr>
            <p:spPr bwMode="auto">
              <a:xfrm>
                <a:off x="0" y="145"/>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 name="Line 321"/>
              <p:cNvSpPr>
                <a:spLocks noChangeShapeType="1"/>
              </p:cNvSpPr>
              <p:nvPr userDrawn="1"/>
            </p:nvSpPr>
            <p:spPr bwMode="auto">
              <a:xfrm>
                <a:off x="0" y="202"/>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05" name="Rectangle 220"/>
          <p:cNvSpPr>
            <a:spLocks noChangeArrowheads="1"/>
          </p:cNvSpPr>
          <p:nvPr/>
        </p:nvSpPr>
        <p:spPr bwMode="auto">
          <a:xfrm>
            <a:off x="3017838" y="2120900"/>
            <a:ext cx="5662612" cy="7778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Rounded MT Bold" pitchFamily="34" charset="0"/>
              </a:defRPr>
            </a:lvl1pPr>
            <a:lvl2pPr marL="742950" indent="-285750" eaLnBrk="0" hangingPunct="0">
              <a:defRPr sz="2400">
                <a:solidFill>
                  <a:schemeClr val="tx1"/>
                </a:solidFill>
                <a:latin typeface="Arial Rounded MT Bold" pitchFamily="34" charset="0"/>
              </a:defRPr>
            </a:lvl2pPr>
            <a:lvl3pPr marL="1143000" indent="-228600" eaLnBrk="0" hangingPunct="0">
              <a:defRPr sz="2400">
                <a:solidFill>
                  <a:schemeClr val="tx1"/>
                </a:solidFill>
                <a:latin typeface="Arial Rounded MT Bold" pitchFamily="34" charset="0"/>
              </a:defRPr>
            </a:lvl3pPr>
            <a:lvl4pPr marL="1600200" indent="-228600" eaLnBrk="0" hangingPunct="0">
              <a:defRPr sz="2400">
                <a:solidFill>
                  <a:schemeClr val="tx1"/>
                </a:solidFill>
                <a:latin typeface="Arial Rounded MT Bold" pitchFamily="34" charset="0"/>
              </a:defRPr>
            </a:lvl4pPr>
            <a:lvl5pPr marL="2057400" indent="-228600" eaLnBrk="0" hangingPunct="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algn="ctr" eaLnBrk="1" hangingPunct="1"/>
            <a:endParaRPr kumimoji="1" lang="en-US" altLang="en-US">
              <a:latin typeface="Times New Roman" pitchFamily="18" charset="0"/>
            </a:endParaRPr>
          </a:p>
        </p:txBody>
      </p:sp>
      <p:sp>
        <p:nvSpPr>
          <p:cNvPr id="106" name="Rectangle 219"/>
          <p:cNvSpPr>
            <a:spLocks noChangeArrowheads="1"/>
          </p:cNvSpPr>
          <p:nvPr/>
        </p:nvSpPr>
        <p:spPr bwMode="auto">
          <a:xfrm>
            <a:off x="1098550" y="862013"/>
            <a:ext cx="5662613" cy="7778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Rounded MT Bold" pitchFamily="34" charset="0"/>
              </a:defRPr>
            </a:lvl1pPr>
            <a:lvl2pPr marL="742950" indent="-285750" eaLnBrk="0" hangingPunct="0">
              <a:defRPr sz="2400">
                <a:solidFill>
                  <a:schemeClr val="tx1"/>
                </a:solidFill>
                <a:latin typeface="Arial Rounded MT Bold" pitchFamily="34" charset="0"/>
              </a:defRPr>
            </a:lvl2pPr>
            <a:lvl3pPr marL="1143000" indent="-228600" eaLnBrk="0" hangingPunct="0">
              <a:defRPr sz="2400">
                <a:solidFill>
                  <a:schemeClr val="tx1"/>
                </a:solidFill>
                <a:latin typeface="Arial Rounded MT Bold" pitchFamily="34" charset="0"/>
              </a:defRPr>
            </a:lvl3pPr>
            <a:lvl4pPr marL="1600200" indent="-228600" eaLnBrk="0" hangingPunct="0">
              <a:defRPr sz="2400">
                <a:solidFill>
                  <a:schemeClr val="tx1"/>
                </a:solidFill>
                <a:latin typeface="Arial Rounded MT Bold" pitchFamily="34" charset="0"/>
              </a:defRPr>
            </a:lvl4pPr>
            <a:lvl5pPr marL="2057400" indent="-228600" eaLnBrk="0" hangingPunct="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algn="ctr" eaLnBrk="1" hangingPunct="1"/>
            <a:endParaRPr kumimoji="1" lang="en-US" altLang="en-US">
              <a:latin typeface="Times New Roman" pitchFamily="18" charset="0"/>
            </a:endParaRPr>
          </a:p>
        </p:txBody>
      </p:sp>
      <p:sp>
        <p:nvSpPr>
          <p:cNvPr id="3175" name="Rectangle 103"/>
          <p:cNvSpPr>
            <a:spLocks noGrp="1" noChangeArrowheads="1"/>
          </p:cNvSpPr>
          <p:nvPr>
            <p:ph type="ctrTitle"/>
          </p:nvPr>
        </p:nvSpPr>
        <p:spPr>
          <a:xfrm>
            <a:off x="1169988" y="1046163"/>
            <a:ext cx="7380287" cy="1012825"/>
          </a:xfrm>
        </p:spPr>
        <p:txBody>
          <a:bodyPr/>
          <a:lstStyle>
            <a:lvl1pPr>
              <a:defRPr sz="4000"/>
            </a:lvl1pPr>
          </a:lstStyle>
          <a:p>
            <a:r>
              <a:rPr lang="en-US"/>
              <a:t>Click to edit Master title style</a:t>
            </a:r>
          </a:p>
        </p:txBody>
      </p:sp>
      <p:sp>
        <p:nvSpPr>
          <p:cNvPr id="3293" name="Rectangle 221"/>
          <p:cNvSpPr>
            <a:spLocks noGrp="1" noChangeArrowheads="1"/>
          </p:cNvSpPr>
          <p:nvPr>
            <p:ph type="subTitle" idx="1"/>
          </p:nvPr>
        </p:nvSpPr>
        <p:spPr>
          <a:xfrm>
            <a:off x="1566863" y="2693988"/>
            <a:ext cx="6662737" cy="2994025"/>
          </a:xfrm>
        </p:spPr>
        <p:txBody>
          <a:bodyPr/>
          <a:lstStyle>
            <a:lvl1pPr marL="0" indent="0" algn="ctr">
              <a:buFont typeface="Wingdings" pitchFamily="2" charset="2"/>
              <a:buNone/>
              <a:defRPr/>
            </a:lvl1pPr>
          </a:lstStyle>
          <a:p>
            <a:r>
              <a:rPr lang="en-US"/>
              <a:t>Click to edit Master subtitle style</a:t>
            </a:r>
          </a:p>
        </p:txBody>
      </p:sp>
      <p:sp>
        <p:nvSpPr>
          <p:cNvPr id="107" name="Rectangle 105"/>
          <p:cNvSpPr>
            <a:spLocks noGrp="1" noChangeArrowheads="1"/>
          </p:cNvSpPr>
          <p:nvPr>
            <p:ph type="dt" sz="half" idx="10"/>
          </p:nvPr>
        </p:nvSpPr>
        <p:spPr>
          <a:xfrm>
            <a:off x="1387475" y="6357938"/>
            <a:ext cx="1905000" cy="457200"/>
          </a:xfrm>
        </p:spPr>
        <p:txBody>
          <a:bodyPr/>
          <a:lstStyle>
            <a:lvl1pPr>
              <a:defRPr/>
            </a:lvl1pPr>
          </a:lstStyle>
          <a:p>
            <a:pPr>
              <a:defRPr/>
            </a:pPr>
            <a:endParaRPr lang="en-US"/>
          </a:p>
        </p:txBody>
      </p:sp>
      <p:sp>
        <p:nvSpPr>
          <p:cNvPr id="108" name="Rectangle 106"/>
          <p:cNvSpPr>
            <a:spLocks noGrp="1" noChangeArrowheads="1"/>
          </p:cNvSpPr>
          <p:nvPr>
            <p:ph type="ftr" sz="quarter" idx="11"/>
          </p:nvPr>
        </p:nvSpPr>
        <p:spPr>
          <a:xfrm>
            <a:off x="3722688" y="6357938"/>
            <a:ext cx="2271712" cy="457200"/>
          </a:xfrm>
        </p:spPr>
        <p:txBody>
          <a:bodyPr/>
          <a:lstStyle>
            <a:lvl1pPr>
              <a:defRPr/>
            </a:lvl1pPr>
          </a:lstStyle>
          <a:p>
            <a:pPr>
              <a:defRPr/>
            </a:pPr>
            <a:endParaRPr lang="en-US"/>
          </a:p>
        </p:txBody>
      </p:sp>
      <p:sp>
        <p:nvSpPr>
          <p:cNvPr id="109" name="Rectangle 107"/>
          <p:cNvSpPr>
            <a:spLocks noGrp="1" noChangeArrowheads="1"/>
          </p:cNvSpPr>
          <p:nvPr>
            <p:ph type="sldNum" sz="quarter" idx="12"/>
          </p:nvPr>
        </p:nvSpPr>
        <p:spPr>
          <a:xfrm>
            <a:off x="6464300" y="6361113"/>
            <a:ext cx="1906588" cy="457200"/>
          </a:xfrm>
        </p:spPr>
        <p:txBody>
          <a:bodyPr/>
          <a:lstStyle>
            <a:lvl1pPr>
              <a:defRPr/>
            </a:lvl1pPr>
          </a:lstStyle>
          <a:p>
            <a:pPr>
              <a:defRPr/>
            </a:pPr>
            <a:fld id="{D6132A9A-DE4D-425B-B8B7-E10965AB9391}" type="slidenum">
              <a:rPr lang="en-US"/>
              <a:pPr>
                <a:defRPr/>
              </a:pPr>
              <a:t>‹#›</a:t>
            </a:fld>
            <a:endParaRPr lang="en-US"/>
          </a:p>
        </p:txBody>
      </p:sp>
    </p:spTree>
    <p:extLst>
      <p:ext uri="{BB962C8B-B14F-4D97-AF65-F5344CB8AC3E}">
        <p14:creationId xmlns:p14="http://schemas.microsoft.com/office/powerpoint/2010/main" val="2608049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P spid="106"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06B5D1-B642-4FA7-92B4-9235A8AC5648}" type="slidenum">
              <a:rPr lang="en-US"/>
              <a:pPr>
                <a:defRPr/>
              </a:pPr>
              <a:t>‹#›</a:t>
            </a:fld>
            <a:endParaRPr lang="en-US"/>
          </a:p>
        </p:txBody>
      </p:sp>
    </p:spTree>
    <p:extLst>
      <p:ext uri="{BB962C8B-B14F-4D97-AF65-F5344CB8AC3E}">
        <p14:creationId xmlns:p14="http://schemas.microsoft.com/office/powerpoint/2010/main" val="357058572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609600"/>
            <a:ext cx="198913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9625" y="609600"/>
            <a:ext cx="5816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01C51D-AA18-4DCC-AE3D-29070EB554E0}" type="slidenum">
              <a:rPr lang="en-US"/>
              <a:pPr>
                <a:defRPr/>
              </a:pPr>
              <a:t>‹#›</a:t>
            </a:fld>
            <a:endParaRPr lang="en-US"/>
          </a:p>
        </p:txBody>
      </p:sp>
    </p:spTree>
    <p:extLst>
      <p:ext uri="{BB962C8B-B14F-4D97-AF65-F5344CB8AC3E}">
        <p14:creationId xmlns:p14="http://schemas.microsoft.com/office/powerpoint/2010/main" val="908732046"/>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9625" y="2214563"/>
            <a:ext cx="3902075"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4100" y="2214563"/>
            <a:ext cx="3903663"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6DFF44-0CA3-4F3F-820F-11473355F9F6}" type="slidenum">
              <a:rPr lang="en-US"/>
              <a:pPr>
                <a:defRPr/>
              </a:pPr>
              <a:t>‹#›</a:t>
            </a:fld>
            <a:endParaRPr lang="en-US"/>
          </a:p>
        </p:txBody>
      </p:sp>
    </p:spTree>
    <p:extLst>
      <p:ext uri="{BB962C8B-B14F-4D97-AF65-F5344CB8AC3E}">
        <p14:creationId xmlns:p14="http://schemas.microsoft.com/office/powerpoint/2010/main" val="96792308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B3B96-C38B-4E5A-9589-502AD55E7108}" type="slidenum">
              <a:rPr lang="en-US"/>
              <a:pPr>
                <a:defRPr/>
              </a:pPr>
              <a:t>‹#›</a:t>
            </a:fld>
            <a:endParaRPr lang="en-US"/>
          </a:p>
        </p:txBody>
      </p:sp>
    </p:spTree>
    <p:extLst>
      <p:ext uri="{BB962C8B-B14F-4D97-AF65-F5344CB8AC3E}">
        <p14:creationId xmlns:p14="http://schemas.microsoft.com/office/powerpoint/2010/main" val="55352929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AC297E-7C5D-4D37-AEFB-1B2C2DA7878B}" type="slidenum">
              <a:rPr lang="en-US"/>
              <a:pPr>
                <a:defRPr/>
              </a:pPr>
              <a:t>‹#›</a:t>
            </a:fld>
            <a:endParaRPr lang="en-US"/>
          </a:p>
        </p:txBody>
      </p:sp>
    </p:spTree>
    <p:extLst>
      <p:ext uri="{BB962C8B-B14F-4D97-AF65-F5344CB8AC3E}">
        <p14:creationId xmlns:p14="http://schemas.microsoft.com/office/powerpoint/2010/main" val="16938908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8A5856-2F7F-459E-8889-8449AA401EA9}" type="slidenum">
              <a:rPr lang="en-US"/>
              <a:pPr>
                <a:defRPr/>
              </a:pPr>
              <a:t>‹#›</a:t>
            </a:fld>
            <a:endParaRPr lang="en-US"/>
          </a:p>
        </p:txBody>
      </p:sp>
    </p:spTree>
    <p:extLst>
      <p:ext uri="{BB962C8B-B14F-4D97-AF65-F5344CB8AC3E}">
        <p14:creationId xmlns:p14="http://schemas.microsoft.com/office/powerpoint/2010/main" val="252185773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8EF3BA2-D3ED-4A42-8EA2-629E218ADB3A}" type="slidenum">
              <a:rPr lang="en-US"/>
              <a:pPr>
                <a:defRPr/>
              </a:pPr>
              <a:t>‹#›</a:t>
            </a:fld>
            <a:endParaRPr lang="en-US"/>
          </a:p>
        </p:txBody>
      </p:sp>
    </p:spTree>
    <p:extLst>
      <p:ext uri="{BB962C8B-B14F-4D97-AF65-F5344CB8AC3E}">
        <p14:creationId xmlns:p14="http://schemas.microsoft.com/office/powerpoint/2010/main" val="41464834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09F0AFA-5A7F-49CF-879B-E81124139BB4}" type="slidenum">
              <a:rPr lang="en-US"/>
              <a:pPr>
                <a:defRPr/>
              </a:pPr>
              <a:t>‹#›</a:t>
            </a:fld>
            <a:endParaRPr lang="en-US"/>
          </a:p>
        </p:txBody>
      </p:sp>
    </p:spTree>
    <p:extLst>
      <p:ext uri="{BB962C8B-B14F-4D97-AF65-F5344CB8AC3E}">
        <p14:creationId xmlns:p14="http://schemas.microsoft.com/office/powerpoint/2010/main" val="246501675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93087F2-D85B-4C6A-9605-1802B25C2760}" type="slidenum">
              <a:rPr lang="en-US"/>
              <a:pPr>
                <a:defRPr/>
              </a:pPr>
              <a:t>‹#›</a:t>
            </a:fld>
            <a:endParaRPr lang="en-US"/>
          </a:p>
        </p:txBody>
      </p:sp>
    </p:spTree>
    <p:extLst>
      <p:ext uri="{BB962C8B-B14F-4D97-AF65-F5344CB8AC3E}">
        <p14:creationId xmlns:p14="http://schemas.microsoft.com/office/powerpoint/2010/main" val="140321923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8BE81C-E07A-468E-A110-5C4E4DC75149}" type="slidenum">
              <a:rPr lang="en-US"/>
              <a:pPr>
                <a:defRPr/>
              </a:pPr>
              <a:t>‹#›</a:t>
            </a:fld>
            <a:endParaRPr lang="en-US"/>
          </a:p>
        </p:txBody>
      </p:sp>
    </p:spTree>
    <p:extLst>
      <p:ext uri="{BB962C8B-B14F-4D97-AF65-F5344CB8AC3E}">
        <p14:creationId xmlns:p14="http://schemas.microsoft.com/office/powerpoint/2010/main" val="103729320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0D602B-17E6-4DA9-B57E-E2F3C8E0D9CA}" type="slidenum">
              <a:rPr lang="en-US"/>
              <a:pPr>
                <a:defRPr/>
              </a:pPr>
              <a:t>‹#›</a:t>
            </a:fld>
            <a:endParaRPr lang="en-US"/>
          </a:p>
        </p:txBody>
      </p:sp>
    </p:spTree>
    <p:extLst>
      <p:ext uri="{BB962C8B-B14F-4D97-AF65-F5344CB8AC3E}">
        <p14:creationId xmlns:p14="http://schemas.microsoft.com/office/powerpoint/2010/main" val="7643286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25"/>
          <p:cNvGrpSpPr>
            <a:grpSpLocks/>
          </p:cNvGrpSpPr>
          <p:nvPr/>
        </p:nvGrpSpPr>
        <p:grpSpPr bwMode="auto">
          <a:xfrm>
            <a:off x="0" y="68263"/>
            <a:ext cx="8915400" cy="6713537"/>
            <a:chOff x="0" y="43"/>
            <a:chExt cx="5616" cy="4229"/>
          </a:xfrm>
        </p:grpSpPr>
        <p:grpSp>
          <p:nvGrpSpPr>
            <p:cNvPr id="1032" name="Group 222"/>
            <p:cNvGrpSpPr>
              <a:grpSpLocks/>
            </p:cNvGrpSpPr>
            <p:nvPr userDrawn="1"/>
          </p:nvGrpSpPr>
          <p:grpSpPr bwMode="auto">
            <a:xfrm>
              <a:off x="0" y="43"/>
              <a:ext cx="408" cy="4229"/>
              <a:chOff x="0" y="43"/>
              <a:chExt cx="5760" cy="4229"/>
            </a:xfrm>
          </p:grpSpPr>
          <p:sp>
            <p:nvSpPr>
              <p:cNvPr id="1038" name="Line 122"/>
              <p:cNvSpPr>
                <a:spLocks noChangeShapeType="1"/>
              </p:cNvSpPr>
              <p:nvPr userDrawn="1"/>
            </p:nvSpPr>
            <p:spPr bwMode="auto">
              <a:xfrm>
                <a:off x="0" y="420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9" name="Line 123"/>
              <p:cNvSpPr>
                <a:spLocks noChangeShapeType="1"/>
              </p:cNvSpPr>
              <p:nvPr userDrawn="1"/>
            </p:nvSpPr>
            <p:spPr bwMode="auto">
              <a:xfrm>
                <a:off x="0" y="423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0" name="Line 124"/>
              <p:cNvSpPr>
                <a:spLocks noChangeShapeType="1"/>
              </p:cNvSpPr>
              <p:nvPr userDrawn="1"/>
            </p:nvSpPr>
            <p:spPr bwMode="auto">
              <a:xfrm>
                <a:off x="0" y="4272"/>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1" name="Line 125"/>
              <p:cNvSpPr>
                <a:spLocks noChangeShapeType="1"/>
              </p:cNvSpPr>
              <p:nvPr userDrawn="1"/>
            </p:nvSpPr>
            <p:spPr bwMode="auto">
              <a:xfrm>
                <a:off x="0" y="4113"/>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2" name="Line 126"/>
              <p:cNvSpPr>
                <a:spLocks noChangeShapeType="1"/>
              </p:cNvSpPr>
              <p:nvPr userDrawn="1"/>
            </p:nvSpPr>
            <p:spPr bwMode="auto">
              <a:xfrm>
                <a:off x="0" y="4065"/>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3" name="Line 127"/>
              <p:cNvSpPr>
                <a:spLocks noChangeShapeType="1"/>
              </p:cNvSpPr>
              <p:nvPr userDrawn="1"/>
            </p:nvSpPr>
            <p:spPr bwMode="auto">
              <a:xfrm>
                <a:off x="0" y="4158"/>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 name="Line 128"/>
              <p:cNvSpPr>
                <a:spLocks noChangeShapeType="1"/>
              </p:cNvSpPr>
              <p:nvPr userDrawn="1"/>
            </p:nvSpPr>
            <p:spPr bwMode="auto">
              <a:xfrm>
                <a:off x="0" y="366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5" name="Line 129"/>
              <p:cNvSpPr>
                <a:spLocks noChangeShapeType="1"/>
              </p:cNvSpPr>
              <p:nvPr userDrawn="1"/>
            </p:nvSpPr>
            <p:spPr bwMode="auto">
              <a:xfrm>
                <a:off x="0" y="363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6" name="Line 130"/>
              <p:cNvSpPr>
                <a:spLocks noChangeShapeType="1"/>
              </p:cNvSpPr>
              <p:nvPr userDrawn="1"/>
            </p:nvSpPr>
            <p:spPr bwMode="auto">
              <a:xfrm>
                <a:off x="0" y="4020"/>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7" name="Line 131"/>
              <p:cNvSpPr>
                <a:spLocks noChangeShapeType="1"/>
              </p:cNvSpPr>
              <p:nvPr userDrawn="1"/>
            </p:nvSpPr>
            <p:spPr bwMode="auto">
              <a:xfrm>
                <a:off x="0" y="389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8" name="Line 132"/>
              <p:cNvSpPr>
                <a:spLocks noChangeShapeType="1"/>
              </p:cNvSpPr>
              <p:nvPr userDrawn="1"/>
            </p:nvSpPr>
            <p:spPr bwMode="auto">
              <a:xfrm>
                <a:off x="0" y="3813"/>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9" name="Line 133"/>
              <p:cNvSpPr>
                <a:spLocks noChangeShapeType="1"/>
              </p:cNvSpPr>
              <p:nvPr userDrawn="1"/>
            </p:nvSpPr>
            <p:spPr bwMode="auto">
              <a:xfrm>
                <a:off x="0" y="3999"/>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0" name="Line 134"/>
              <p:cNvSpPr>
                <a:spLocks noChangeShapeType="1"/>
              </p:cNvSpPr>
              <p:nvPr userDrawn="1"/>
            </p:nvSpPr>
            <p:spPr bwMode="auto">
              <a:xfrm>
                <a:off x="0" y="3687"/>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1" name="Line 135"/>
              <p:cNvSpPr>
                <a:spLocks noChangeShapeType="1"/>
              </p:cNvSpPr>
              <p:nvPr userDrawn="1"/>
            </p:nvSpPr>
            <p:spPr bwMode="auto">
              <a:xfrm>
                <a:off x="0" y="374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2" name="Line 136"/>
              <p:cNvSpPr>
                <a:spLocks noChangeShapeType="1"/>
              </p:cNvSpPr>
              <p:nvPr userDrawn="1"/>
            </p:nvSpPr>
            <p:spPr bwMode="auto">
              <a:xfrm>
                <a:off x="0" y="393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3" name="Line 137"/>
              <p:cNvSpPr>
                <a:spLocks noChangeShapeType="1"/>
              </p:cNvSpPr>
              <p:nvPr userDrawn="1"/>
            </p:nvSpPr>
            <p:spPr bwMode="auto">
              <a:xfrm>
                <a:off x="0" y="391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 name="Line 138"/>
              <p:cNvSpPr>
                <a:spLocks noChangeShapeType="1"/>
              </p:cNvSpPr>
              <p:nvPr userDrawn="1"/>
            </p:nvSpPr>
            <p:spPr bwMode="auto">
              <a:xfrm>
                <a:off x="0" y="351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 name="Line 139"/>
              <p:cNvSpPr>
                <a:spLocks noChangeShapeType="1"/>
              </p:cNvSpPr>
              <p:nvPr userDrawn="1"/>
            </p:nvSpPr>
            <p:spPr bwMode="auto">
              <a:xfrm>
                <a:off x="0" y="354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6" name="Line 140"/>
              <p:cNvSpPr>
                <a:spLocks noChangeShapeType="1"/>
              </p:cNvSpPr>
              <p:nvPr userDrawn="1"/>
            </p:nvSpPr>
            <p:spPr bwMode="auto">
              <a:xfrm>
                <a:off x="0" y="357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7" name="Line 141"/>
              <p:cNvSpPr>
                <a:spLocks noChangeShapeType="1"/>
              </p:cNvSpPr>
              <p:nvPr userDrawn="1"/>
            </p:nvSpPr>
            <p:spPr bwMode="auto">
              <a:xfrm>
                <a:off x="0" y="342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8" name="Line 142"/>
              <p:cNvSpPr>
                <a:spLocks noChangeShapeType="1"/>
              </p:cNvSpPr>
              <p:nvPr userDrawn="1"/>
            </p:nvSpPr>
            <p:spPr bwMode="auto">
              <a:xfrm>
                <a:off x="0" y="3372"/>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9" name="Line 143"/>
              <p:cNvSpPr>
                <a:spLocks noChangeShapeType="1"/>
              </p:cNvSpPr>
              <p:nvPr userDrawn="1"/>
            </p:nvSpPr>
            <p:spPr bwMode="auto">
              <a:xfrm>
                <a:off x="0" y="346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0" name="Line 144"/>
              <p:cNvSpPr>
                <a:spLocks noChangeShapeType="1"/>
              </p:cNvSpPr>
              <p:nvPr userDrawn="1"/>
            </p:nvSpPr>
            <p:spPr bwMode="auto">
              <a:xfrm>
                <a:off x="0" y="297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1" name="Line 145"/>
              <p:cNvSpPr>
                <a:spLocks noChangeShapeType="1"/>
              </p:cNvSpPr>
              <p:nvPr userDrawn="1"/>
            </p:nvSpPr>
            <p:spPr bwMode="auto">
              <a:xfrm>
                <a:off x="0" y="294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2" name="Line 146"/>
              <p:cNvSpPr>
                <a:spLocks noChangeShapeType="1"/>
              </p:cNvSpPr>
              <p:nvPr userDrawn="1"/>
            </p:nvSpPr>
            <p:spPr bwMode="auto">
              <a:xfrm>
                <a:off x="0" y="332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3" name="Line 147"/>
              <p:cNvSpPr>
                <a:spLocks noChangeShapeType="1"/>
              </p:cNvSpPr>
              <p:nvPr userDrawn="1"/>
            </p:nvSpPr>
            <p:spPr bwMode="auto">
              <a:xfrm>
                <a:off x="0" y="320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4" name="Line 148"/>
              <p:cNvSpPr>
                <a:spLocks noChangeShapeType="1"/>
              </p:cNvSpPr>
              <p:nvPr userDrawn="1"/>
            </p:nvSpPr>
            <p:spPr bwMode="auto">
              <a:xfrm>
                <a:off x="0" y="312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 name="Line 149"/>
              <p:cNvSpPr>
                <a:spLocks noChangeShapeType="1"/>
              </p:cNvSpPr>
              <p:nvPr userDrawn="1"/>
            </p:nvSpPr>
            <p:spPr bwMode="auto">
              <a:xfrm>
                <a:off x="0" y="330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6" name="Line 150"/>
              <p:cNvSpPr>
                <a:spLocks noChangeShapeType="1"/>
              </p:cNvSpPr>
              <p:nvPr userDrawn="1"/>
            </p:nvSpPr>
            <p:spPr bwMode="auto">
              <a:xfrm>
                <a:off x="0" y="299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7" name="Line 151"/>
              <p:cNvSpPr>
                <a:spLocks noChangeShapeType="1"/>
              </p:cNvSpPr>
              <p:nvPr userDrawn="1"/>
            </p:nvSpPr>
            <p:spPr bwMode="auto">
              <a:xfrm>
                <a:off x="0" y="304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8" name="Line 152"/>
              <p:cNvSpPr>
                <a:spLocks noChangeShapeType="1"/>
              </p:cNvSpPr>
              <p:nvPr userDrawn="1"/>
            </p:nvSpPr>
            <p:spPr bwMode="auto">
              <a:xfrm>
                <a:off x="0" y="324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9" name="Line 153"/>
              <p:cNvSpPr>
                <a:spLocks noChangeShapeType="1"/>
              </p:cNvSpPr>
              <p:nvPr userDrawn="1"/>
            </p:nvSpPr>
            <p:spPr bwMode="auto">
              <a:xfrm>
                <a:off x="0" y="322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0" name="Line 154"/>
              <p:cNvSpPr>
                <a:spLocks noChangeShapeType="1"/>
              </p:cNvSpPr>
              <p:nvPr userDrawn="1"/>
            </p:nvSpPr>
            <p:spPr bwMode="auto">
              <a:xfrm>
                <a:off x="0" y="283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1" name="Line 155"/>
              <p:cNvSpPr>
                <a:spLocks noChangeShapeType="1"/>
              </p:cNvSpPr>
              <p:nvPr userDrawn="1"/>
            </p:nvSpPr>
            <p:spPr bwMode="auto">
              <a:xfrm>
                <a:off x="0" y="275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2" name="Line 156"/>
              <p:cNvSpPr>
                <a:spLocks noChangeShapeType="1"/>
              </p:cNvSpPr>
              <p:nvPr userDrawn="1"/>
            </p:nvSpPr>
            <p:spPr bwMode="auto">
              <a:xfrm>
                <a:off x="0" y="267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3" name="Line 157"/>
              <p:cNvSpPr>
                <a:spLocks noChangeShapeType="1"/>
              </p:cNvSpPr>
              <p:nvPr userDrawn="1"/>
            </p:nvSpPr>
            <p:spPr bwMode="auto">
              <a:xfrm>
                <a:off x="0" y="287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4" name="Line 158"/>
              <p:cNvSpPr>
                <a:spLocks noChangeShapeType="1"/>
              </p:cNvSpPr>
              <p:nvPr userDrawn="1"/>
            </p:nvSpPr>
            <p:spPr bwMode="auto">
              <a:xfrm>
                <a:off x="0" y="285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 name="Line 159"/>
              <p:cNvSpPr>
                <a:spLocks noChangeShapeType="1"/>
              </p:cNvSpPr>
              <p:nvPr userDrawn="1"/>
            </p:nvSpPr>
            <p:spPr bwMode="auto">
              <a:xfrm>
                <a:off x="0" y="2554"/>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6" name="Line 160"/>
              <p:cNvSpPr>
                <a:spLocks noChangeShapeType="1"/>
              </p:cNvSpPr>
              <p:nvPr userDrawn="1"/>
            </p:nvSpPr>
            <p:spPr bwMode="auto">
              <a:xfrm>
                <a:off x="0" y="2590"/>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7" name="Line 161"/>
              <p:cNvSpPr>
                <a:spLocks noChangeShapeType="1"/>
              </p:cNvSpPr>
              <p:nvPr userDrawn="1"/>
            </p:nvSpPr>
            <p:spPr bwMode="auto">
              <a:xfrm>
                <a:off x="0" y="2623"/>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8" name="Line 162"/>
              <p:cNvSpPr>
                <a:spLocks noChangeShapeType="1"/>
              </p:cNvSpPr>
              <p:nvPr userDrawn="1"/>
            </p:nvSpPr>
            <p:spPr bwMode="auto">
              <a:xfrm>
                <a:off x="0" y="246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9" name="Line 163"/>
              <p:cNvSpPr>
                <a:spLocks noChangeShapeType="1"/>
              </p:cNvSpPr>
              <p:nvPr userDrawn="1"/>
            </p:nvSpPr>
            <p:spPr bwMode="auto">
              <a:xfrm>
                <a:off x="0" y="2416"/>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0" name="Line 164"/>
              <p:cNvSpPr>
                <a:spLocks noChangeShapeType="1"/>
              </p:cNvSpPr>
              <p:nvPr userDrawn="1"/>
            </p:nvSpPr>
            <p:spPr bwMode="auto">
              <a:xfrm>
                <a:off x="0" y="250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1" name="Line 165"/>
              <p:cNvSpPr>
                <a:spLocks noChangeShapeType="1"/>
              </p:cNvSpPr>
              <p:nvPr userDrawn="1"/>
            </p:nvSpPr>
            <p:spPr bwMode="auto">
              <a:xfrm>
                <a:off x="0" y="2371"/>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2" name="Line 166"/>
              <p:cNvSpPr>
                <a:spLocks noChangeShapeType="1"/>
              </p:cNvSpPr>
              <p:nvPr userDrawn="1"/>
            </p:nvSpPr>
            <p:spPr bwMode="auto">
              <a:xfrm>
                <a:off x="0" y="2245"/>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3" name="Line 167"/>
              <p:cNvSpPr>
                <a:spLocks noChangeShapeType="1"/>
              </p:cNvSpPr>
              <p:nvPr userDrawn="1"/>
            </p:nvSpPr>
            <p:spPr bwMode="auto">
              <a:xfrm>
                <a:off x="0" y="235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4" name="Line 168"/>
              <p:cNvSpPr>
                <a:spLocks noChangeShapeType="1"/>
              </p:cNvSpPr>
              <p:nvPr userDrawn="1"/>
            </p:nvSpPr>
            <p:spPr bwMode="auto">
              <a:xfrm>
                <a:off x="0" y="2290"/>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 name="Line 169"/>
              <p:cNvSpPr>
                <a:spLocks noChangeShapeType="1"/>
              </p:cNvSpPr>
              <p:nvPr userDrawn="1"/>
            </p:nvSpPr>
            <p:spPr bwMode="auto">
              <a:xfrm>
                <a:off x="0" y="2269"/>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6" name="Line 170"/>
              <p:cNvSpPr>
                <a:spLocks noChangeShapeType="1"/>
              </p:cNvSpPr>
              <p:nvPr userDrawn="1"/>
            </p:nvSpPr>
            <p:spPr bwMode="auto">
              <a:xfrm>
                <a:off x="0" y="213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7" name="Line 171"/>
              <p:cNvSpPr>
                <a:spLocks noChangeShapeType="1"/>
              </p:cNvSpPr>
              <p:nvPr userDrawn="1"/>
            </p:nvSpPr>
            <p:spPr bwMode="auto">
              <a:xfrm>
                <a:off x="0" y="216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8" name="Line 172"/>
              <p:cNvSpPr>
                <a:spLocks noChangeShapeType="1"/>
              </p:cNvSpPr>
              <p:nvPr userDrawn="1"/>
            </p:nvSpPr>
            <p:spPr bwMode="auto">
              <a:xfrm>
                <a:off x="0" y="219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9" name="Line 173"/>
              <p:cNvSpPr>
                <a:spLocks noChangeShapeType="1"/>
              </p:cNvSpPr>
              <p:nvPr userDrawn="1"/>
            </p:nvSpPr>
            <p:spPr bwMode="auto">
              <a:xfrm>
                <a:off x="0" y="204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0" name="Line 174"/>
              <p:cNvSpPr>
                <a:spLocks noChangeShapeType="1"/>
              </p:cNvSpPr>
              <p:nvPr userDrawn="1"/>
            </p:nvSpPr>
            <p:spPr bwMode="auto">
              <a:xfrm>
                <a:off x="0" y="1992"/>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1" name="Line 175"/>
              <p:cNvSpPr>
                <a:spLocks noChangeShapeType="1"/>
              </p:cNvSpPr>
              <p:nvPr userDrawn="1"/>
            </p:nvSpPr>
            <p:spPr bwMode="auto">
              <a:xfrm>
                <a:off x="0" y="208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2" name="Line 176"/>
              <p:cNvSpPr>
                <a:spLocks noChangeShapeType="1"/>
              </p:cNvSpPr>
              <p:nvPr userDrawn="1"/>
            </p:nvSpPr>
            <p:spPr bwMode="auto">
              <a:xfrm>
                <a:off x="0" y="159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3" name="Line 177"/>
              <p:cNvSpPr>
                <a:spLocks noChangeShapeType="1"/>
              </p:cNvSpPr>
              <p:nvPr userDrawn="1"/>
            </p:nvSpPr>
            <p:spPr bwMode="auto">
              <a:xfrm>
                <a:off x="0" y="156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4" name="Line 178"/>
              <p:cNvSpPr>
                <a:spLocks noChangeShapeType="1"/>
              </p:cNvSpPr>
              <p:nvPr userDrawn="1"/>
            </p:nvSpPr>
            <p:spPr bwMode="auto">
              <a:xfrm>
                <a:off x="0" y="194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 name="Line 179"/>
              <p:cNvSpPr>
                <a:spLocks noChangeShapeType="1"/>
              </p:cNvSpPr>
              <p:nvPr userDrawn="1"/>
            </p:nvSpPr>
            <p:spPr bwMode="auto">
              <a:xfrm>
                <a:off x="0" y="182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 name="Line 180"/>
              <p:cNvSpPr>
                <a:spLocks noChangeShapeType="1"/>
              </p:cNvSpPr>
              <p:nvPr userDrawn="1"/>
            </p:nvSpPr>
            <p:spPr bwMode="auto">
              <a:xfrm>
                <a:off x="0" y="174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7" name="Line 181"/>
              <p:cNvSpPr>
                <a:spLocks noChangeShapeType="1"/>
              </p:cNvSpPr>
              <p:nvPr userDrawn="1"/>
            </p:nvSpPr>
            <p:spPr bwMode="auto">
              <a:xfrm>
                <a:off x="0" y="192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8" name="Line 182"/>
              <p:cNvSpPr>
                <a:spLocks noChangeShapeType="1"/>
              </p:cNvSpPr>
              <p:nvPr userDrawn="1"/>
            </p:nvSpPr>
            <p:spPr bwMode="auto">
              <a:xfrm>
                <a:off x="0" y="161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9" name="Line 183"/>
              <p:cNvSpPr>
                <a:spLocks noChangeShapeType="1"/>
              </p:cNvSpPr>
              <p:nvPr userDrawn="1"/>
            </p:nvSpPr>
            <p:spPr bwMode="auto">
              <a:xfrm>
                <a:off x="0" y="166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0" name="Line 184"/>
              <p:cNvSpPr>
                <a:spLocks noChangeShapeType="1"/>
              </p:cNvSpPr>
              <p:nvPr userDrawn="1"/>
            </p:nvSpPr>
            <p:spPr bwMode="auto">
              <a:xfrm>
                <a:off x="0" y="186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1" name="Line 185"/>
              <p:cNvSpPr>
                <a:spLocks noChangeShapeType="1"/>
              </p:cNvSpPr>
              <p:nvPr userDrawn="1"/>
            </p:nvSpPr>
            <p:spPr bwMode="auto">
              <a:xfrm>
                <a:off x="0" y="184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2" name="Line 186"/>
              <p:cNvSpPr>
                <a:spLocks noChangeShapeType="1"/>
              </p:cNvSpPr>
              <p:nvPr userDrawn="1"/>
            </p:nvSpPr>
            <p:spPr bwMode="auto">
              <a:xfrm>
                <a:off x="0" y="1437"/>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3" name="Line 187"/>
              <p:cNvSpPr>
                <a:spLocks noChangeShapeType="1"/>
              </p:cNvSpPr>
              <p:nvPr userDrawn="1"/>
            </p:nvSpPr>
            <p:spPr bwMode="auto">
              <a:xfrm>
                <a:off x="0" y="1473"/>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4" name="Line 188"/>
              <p:cNvSpPr>
                <a:spLocks noChangeShapeType="1"/>
              </p:cNvSpPr>
              <p:nvPr userDrawn="1"/>
            </p:nvSpPr>
            <p:spPr bwMode="auto">
              <a:xfrm>
                <a:off x="0" y="150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5" name="Line 189"/>
              <p:cNvSpPr>
                <a:spLocks noChangeShapeType="1"/>
              </p:cNvSpPr>
              <p:nvPr userDrawn="1"/>
            </p:nvSpPr>
            <p:spPr bwMode="auto">
              <a:xfrm>
                <a:off x="0" y="1347"/>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6" name="Line 190"/>
              <p:cNvSpPr>
                <a:spLocks noChangeShapeType="1"/>
              </p:cNvSpPr>
              <p:nvPr userDrawn="1"/>
            </p:nvSpPr>
            <p:spPr bwMode="auto">
              <a:xfrm>
                <a:off x="0" y="1392"/>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7" name="Line 191"/>
              <p:cNvSpPr>
                <a:spLocks noChangeShapeType="1"/>
              </p:cNvSpPr>
              <p:nvPr userDrawn="1"/>
            </p:nvSpPr>
            <p:spPr bwMode="auto">
              <a:xfrm>
                <a:off x="0" y="101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8" name="Line 192"/>
              <p:cNvSpPr>
                <a:spLocks noChangeShapeType="1"/>
              </p:cNvSpPr>
              <p:nvPr userDrawn="1"/>
            </p:nvSpPr>
            <p:spPr bwMode="auto">
              <a:xfrm>
                <a:off x="0" y="98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9" name="Line 193"/>
              <p:cNvSpPr>
                <a:spLocks noChangeShapeType="1"/>
              </p:cNvSpPr>
              <p:nvPr userDrawn="1"/>
            </p:nvSpPr>
            <p:spPr bwMode="auto">
              <a:xfrm>
                <a:off x="0" y="124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0" name="Line 194"/>
              <p:cNvSpPr>
                <a:spLocks noChangeShapeType="1"/>
              </p:cNvSpPr>
              <p:nvPr userDrawn="1"/>
            </p:nvSpPr>
            <p:spPr bwMode="auto">
              <a:xfrm>
                <a:off x="0" y="1163"/>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1" name="Line 195"/>
              <p:cNvSpPr>
                <a:spLocks noChangeShapeType="1"/>
              </p:cNvSpPr>
              <p:nvPr userDrawn="1"/>
            </p:nvSpPr>
            <p:spPr bwMode="auto">
              <a:xfrm>
                <a:off x="0" y="1037"/>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2" name="Line 196"/>
              <p:cNvSpPr>
                <a:spLocks noChangeShapeType="1"/>
              </p:cNvSpPr>
              <p:nvPr userDrawn="1"/>
            </p:nvSpPr>
            <p:spPr bwMode="auto">
              <a:xfrm>
                <a:off x="0" y="109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3" name="Line 197"/>
              <p:cNvSpPr>
                <a:spLocks noChangeShapeType="1"/>
              </p:cNvSpPr>
              <p:nvPr userDrawn="1"/>
            </p:nvSpPr>
            <p:spPr bwMode="auto">
              <a:xfrm>
                <a:off x="0" y="128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4" name="Line 198"/>
              <p:cNvSpPr>
                <a:spLocks noChangeShapeType="1"/>
              </p:cNvSpPr>
              <p:nvPr userDrawn="1"/>
            </p:nvSpPr>
            <p:spPr bwMode="auto">
              <a:xfrm>
                <a:off x="0" y="126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5" name="Line 199"/>
              <p:cNvSpPr>
                <a:spLocks noChangeShapeType="1"/>
              </p:cNvSpPr>
              <p:nvPr userDrawn="1"/>
            </p:nvSpPr>
            <p:spPr bwMode="auto">
              <a:xfrm>
                <a:off x="0" y="86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 name="Line 200"/>
              <p:cNvSpPr>
                <a:spLocks noChangeShapeType="1"/>
              </p:cNvSpPr>
              <p:nvPr userDrawn="1"/>
            </p:nvSpPr>
            <p:spPr bwMode="auto">
              <a:xfrm>
                <a:off x="0" y="89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7" name="Line 201"/>
              <p:cNvSpPr>
                <a:spLocks noChangeShapeType="1"/>
              </p:cNvSpPr>
              <p:nvPr userDrawn="1"/>
            </p:nvSpPr>
            <p:spPr bwMode="auto">
              <a:xfrm>
                <a:off x="0" y="92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8" name="Line 202"/>
              <p:cNvSpPr>
                <a:spLocks noChangeShapeType="1"/>
              </p:cNvSpPr>
              <p:nvPr userDrawn="1"/>
            </p:nvSpPr>
            <p:spPr bwMode="auto">
              <a:xfrm>
                <a:off x="0" y="77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9" name="Line 203"/>
              <p:cNvSpPr>
                <a:spLocks noChangeShapeType="1"/>
              </p:cNvSpPr>
              <p:nvPr userDrawn="1"/>
            </p:nvSpPr>
            <p:spPr bwMode="auto">
              <a:xfrm>
                <a:off x="0" y="81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0" name="Line 204"/>
              <p:cNvSpPr>
                <a:spLocks noChangeShapeType="1"/>
              </p:cNvSpPr>
              <p:nvPr userDrawn="1"/>
            </p:nvSpPr>
            <p:spPr bwMode="auto">
              <a:xfrm>
                <a:off x="0" y="71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1" name="Line 205"/>
              <p:cNvSpPr>
                <a:spLocks noChangeShapeType="1"/>
              </p:cNvSpPr>
              <p:nvPr userDrawn="1"/>
            </p:nvSpPr>
            <p:spPr bwMode="auto">
              <a:xfrm>
                <a:off x="0" y="646"/>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2" name="Line 206"/>
              <p:cNvSpPr>
                <a:spLocks noChangeShapeType="1"/>
              </p:cNvSpPr>
              <p:nvPr userDrawn="1"/>
            </p:nvSpPr>
            <p:spPr bwMode="auto">
              <a:xfrm>
                <a:off x="0" y="522"/>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3" name="Line 207"/>
              <p:cNvSpPr>
                <a:spLocks noChangeShapeType="1"/>
              </p:cNvSpPr>
              <p:nvPr userDrawn="1"/>
            </p:nvSpPr>
            <p:spPr bwMode="auto">
              <a:xfrm>
                <a:off x="0" y="558"/>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4" name="Line 208"/>
              <p:cNvSpPr>
                <a:spLocks noChangeShapeType="1"/>
              </p:cNvSpPr>
              <p:nvPr userDrawn="1"/>
            </p:nvSpPr>
            <p:spPr bwMode="auto">
              <a:xfrm>
                <a:off x="0" y="591"/>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5" name="Line 209"/>
              <p:cNvSpPr>
                <a:spLocks noChangeShapeType="1"/>
              </p:cNvSpPr>
              <p:nvPr userDrawn="1"/>
            </p:nvSpPr>
            <p:spPr bwMode="auto">
              <a:xfrm>
                <a:off x="0" y="432"/>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6" name="Line 210"/>
              <p:cNvSpPr>
                <a:spLocks noChangeShapeType="1"/>
              </p:cNvSpPr>
              <p:nvPr userDrawn="1"/>
            </p:nvSpPr>
            <p:spPr bwMode="auto">
              <a:xfrm>
                <a:off x="0" y="38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 name="Line 211"/>
              <p:cNvSpPr>
                <a:spLocks noChangeShapeType="1"/>
              </p:cNvSpPr>
              <p:nvPr userDrawn="1"/>
            </p:nvSpPr>
            <p:spPr bwMode="auto">
              <a:xfrm>
                <a:off x="0" y="47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 name="Line 212"/>
              <p:cNvSpPr>
                <a:spLocks noChangeShapeType="1"/>
              </p:cNvSpPr>
              <p:nvPr userDrawn="1"/>
            </p:nvSpPr>
            <p:spPr bwMode="auto">
              <a:xfrm>
                <a:off x="0" y="33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 name="Line 213"/>
              <p:cNvSpPr>
                <a:spLocks noChangeShapeType="1"/>
              </p:cNvSpPr>
              <p:nvPr userDrawn="1"/>
            </p:nvSpPr>
            <p:spPr bwMode="auto">
              <a:xfrm>
                <a:off x="0" y="31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0" name="Line 214"/>
              <p:cNvSpPr>
                <a:spLocks noChangeShapeType="1"/>
              </p:cNvSpPr>
              <p:nvPr userDrawn="1"/>
            </p:nvSpPr>
            <p:spPr bwMode="auto">
              <a:xfrm>
                <a:off x="0" y="258"/>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1" name="Line 215"/>
              <p:cNvSpPr>
                <a:spLocks noChangeShapeType="1"/>
              </p:cNvSpPr>
              <p:nvPr userDrawn="1"/>
            </p:nvSpPr>
            <p:spPr bwMode="auto">
              <a:xfrm>
                <a:off x="0" y="7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2" name="Line 216"/>
              <p:cNvSpPr>
                <a:spLocks noChangeShapeType="1"/>
              </p:cNvSpPr>
              <p:nvPr userDrawn="1"/>
            </p:nvSpPr>
            <p:spPr bwMode="auto">
              <a:xfrm>
                <a:off x="0" y="43"/>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3" name="Line 217"/>
              <p:cNvSpPr>
                <a:spLocks noChangeShapeType="1"/>
              </p:cNvSpPr>
              <p:nvPr userDrawn="1"/>
            </p:nvSpPr>
            <p:spPr bwMode="auto">
              <a:xfrm>
                <a:off x="0" y="9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4" name="Line 218"/>
              <p:cNvSpPr>
                <a:spLocks noChangeShapeType="1"/>
              </p:cNvSpPr>
              <p:nvPr userDrawn="1"/>
            </p:nvSpPr>
            <p:spPr bwMode="auto">
              <a:xfrm>
                <a:off x="0" y="145"/>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5" name="Line 219"/>
              <p:cNvSpPr>
                <a:spLocks noChangeShapeType="1"/>
              </p:cNvSpPr>
              <p:nvPr userDrawn="1"/>
            </p:nvSpPr>
            <p:spPr bwMode="auto">
              <a:xfrm>
                <a:off x="0" y="202"/>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33" name="Group 224"/>
            <p:cNvGrpSpPr>
              <a:grpSpLocks/>
            </p:cNvGrpSpPr>
            <p:nvPr userDrawn="1"/>
          </p:nvGrpSpPr>
          <p:grpSpPr bwMode="auto">
            <a:xfrm>
              <a:off x="400" y="205"/>
              <a:ext cx="5216" cy="1123"/>
              <a:chOff x="400" y="205"/>
              <a:chExt cx="5216" cy="1123"/>
            </a:xfrm>
          </p:grpSpPr>
          <p:sp>
            <p:nvSpPr>
              <p:cNvPr id="1034" name="Rectangle 116"/>
              <p:cNvSpPr>
                <a:spLocks noChangeArrowheads="1"/>
              </p:cNvSpPr>
              <p:nvPr userDrawn="1"/>
            </p:nvSpPr>
            <p:spPr bwMode="auto">
              <a:xfrm>
                <a:off x="557" y="205"/>
                <a:ext cx="313" cy="91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Rounded MT Bold" pitchFamily="34" charset="0"/>
                  </a:defRPr>
                </a:lvl1pPr>
                <a:lvl2pPr marL="742950" indent="-285750" eaLnBrk="0" hangingPunct="0">
                  <a:defRPr sz="2400">
                    <a:solidFill>
                      <a:schemeClr val="tx1"/>
                    </a:solidFill>
                    <a:latin typeface="Arial Rounded MT Bold" pitchFamily="34" charset="0"/>
                  </a:defRPr>
                </a:lvl2pPr>
                <a:lvl3pPr marL="1143000" indent="-228600" eaLnBrk="0" hangingPunct="0">
                  <a:defRPr sz="2400">
                    <a:solidFill>
                      <a:schemeClr val="tx1"/>
                    </a:solidFill>
                    <a:latin typeface="Arial Rounded MT Bold" pitchFamily="34" charset="0"/>
                  </a:defRPr>
                </a:lvl3pPr>
                <a:lvl4pPr marL="1600200" indent="-228600" eaLnBrk="0" hangingPunct="0">
                  <a:defRPr sz="2400">
                    <a:solidFill>
                      <a:schemeClr val="tx1"/>
                    </a:solidFill>
                    <a:latin typeface="Arial Rounded MT Bold" pitchFamily="34" charset="0"/>
                  </a:defRPr>
                </a:lvl4pPr>
                <a:lvl5pPr marL="2057400" indent="-228600" eaLnBrk="0" hangingPunct="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eaLnBrk="1" hangingPunct="1"/>
                <a:endParaRPr lang="en-US" altLang="en-US"/>
              </a:p>
            </p:txBody>
          </p:sp>
          <p:sp>
            <p:nvSpPr>
              <p:cNvPr id="1035" name="Rectangle 112"/>
              <p:cNvSpPr>
                <a:spLocks noChangeArrowheads="1"/>
              </p:cNvSpPr>
              <p:nvPr userDrawn="1"/>
            </p:nvSpPr>
            <p:spPr bwMode="auto">
              <a:xfrm>
                <a:off x="400" y="288"/>
                <a:ext cx="3567"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Rounded MT Bold" pitchFamily="34" charset="0"/>
                  </a:defRPr>
                </a:lvl1pPr>
                <a:lvl2pPr marL="742950" indent="-285750" eaLnBrk="0" hangingPunct="0">
                  <a:defRPr sz="2400">
                    <a:solidFill>
                      <a:schemeClr val="tx1"/>
                    </a:solidFill>
                    <a:latin typeface="Arial Rounded MT Bold" pitchFamily="34" charset="0"/>
                  </a:defRPr>
                </a:lvl2pPr>
                <a:lvl3pPr marL="1143000" indent="-228600" eaLnBrk="0" hangingPunct="0">
                  <a:defRPr sz="2400">
                    <a:solidFill>
                      <a:schemeClr val="tx1"/>
                    </a:solidFill>
                    <a:latin typeface="Arial Rounded MT Bold" pitchFamily="34" charset="0"/>
                  </a:defRPr>
                </a:lvl3pPr>
                <a:lvl4pPr marL="1600200" indent="-228600" eaLnBrk="0" hangingPunct="0">
                  <a:defRPr sz="2400">
                    <a:solidFill>
                      <a:schemeClr val="tx1"/>
                    </a:solidFill>
                    <a:latin typeface="Arial Rounded MT Bold" pitchFamily="34" charset="0"/>
                  </a:defRPr>
                </a:lvl4pPr>
                <a:lvl5pPr marL="2057400" indent="-228600" eaLnBrk="0" hangingPunct="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eaLnBrk="1" hangingPunct="1"/>
                <a:endParaRPr lang="en-US" altLang="en-US"/>
              </a:p>
            </p:txBody>
          </p:sp>
          <p:sp>
            <p:nvSpPr>
              <p:cNvPr id="1036" name="Rectangle 117"/>
              <p:cNvSpPr>
                <a:spLocks noChangeArrowheads="1"/>
              </p:cNvSpPr>
              <p:nvPr userDrawn="1"/>
            </p:nvSpPr>
            <p:spPr bwMode="auto">
              <a:xfrm>
                <a:off x="4599" y="1115"/>
                <a:ext cx="929" cy="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Rounded MT Bold" pitchFamily="34" charset="0"/>
                  </a:defRPr>
                </a:lvl1pPr>
                <a:lvl2pPr marL="742950" indent="-285750" eaLnBrk="0" hangingPunct="0">
                  <a:defRPr sz="2400">
                    <a:solidFill>
                      <a:schemeClr val="tx1"/>
                    </a:solidFill>
                    <a:latin typeface="Arial Rounded MT Bold" pitchFamily="34" charset="0"/>
                  </a:defRPr>
                </a:lvl2pPr>
                <a:lvl3pPr marL="1143000" indent="-228600" eaLnBrk="0" hangingPunct="0">
                  <a:defRPr sz="2400">
                    <a:solidFill>
                      <a:schemeClr val="tx1"/>
                    </a:solidFill>
                    <a:latin typeface="Arial Rounded MT Bold" pitchFamily="34" charset="0"/>
                  </a:defRPr>
                </a:lvl3pPr>
                <a:lvl4pPr marL="1600200" indent="-228600" eaLnBrk="0" hangingPunct="0">
                  <a:defRPr sz="2400">
                    <a:solidFill>
                      <a:schemeClr val="tx1"/>
                    </a:solidFill>
                    <a:latin typeface="Arial Rounded MT Bold" pitchFamily="34" charset="0"/>
                  </a:defRPr>
                </a:lvl4pPr>
                <a:lvl5pPr marL="2057400" indent="-228600" eaLnBrk="0" hangingPunct="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eaLnBrk="1" hangingPunct="1"/>
                <a:endParaRPr lang="en-US" altLang="en-US"/>
              </a:p>
            </p:txBody>
          </p:sp>
          <p:sp>
            <p:nvSpPr>
              <p:cNvPr id="1037" name="Rectangle 113"/>
              <p:cNvSpPr>
                <a:spLocks noChangeArrowheads="1"/>
              </p:cNvSpPr>
              <p:nvPr userDrawn="1"/>
            </p:nvSpPr>
            <p:spPr bwMode="auto">
              <a:xfrm>
                <a:off x="2049" y="1211"/>
                <a:ext cx="3567"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Rounded MT Bold" pitchFamily="34" charset="0"/>
                  </a:defRPr>
                </a:lvl1pPr>
                <a:lvl2pPr marL="742950" indent="-285750" eaLnBrk="0" hangingPunct="0">
                  <a:defRPr sz="2400">
                    <a:solidFill>
                      <a:schemeClr val="tx1"/>
                    </a:solidFill>
                    <a:latin typeface="Arial Rounded MT Bold" pitchFamily="34" charset="0"/>
                  </a:defRPr>
                </a:lvl2pPr>
                <a:lvl3pPr marL="1143000" indent="-228600" eaLnBrk="0" hangingPunct="0">
                  <a:defRPr sz="2400">
                    <a:solidFill>
                      <a:schemeClr val="tx1"/>
                    </a:solidFill>
                    <a:latin typeface="Arial Rounded MT Bold" pitchFamily="34" charset="0"/>
                  </a:defRPr>
                </a:lvl3pPr>
                <a:lvl4pPr marL="1600200" indent="-228600" eaLnBrk="0" hangingPunct="0">
                  <a:defRPr sz="2400">
                    <a:solidFill>
                      <a:schemeClr val="tx1"/>
                    </a:solidFill>
                    <a:latin typeface="Arial Rounded MT Bold" pitchFamily="34" charset="0"/>
                  </a:defRPr>
                </a:lvl4pPr>
                <a:lvl5pPr marL="2057400" indent="-228600" eaLnBrk="0" hangingPunct="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eaLnBrk="1" hangingPunct="1"/>
                <a:endParaRPr lang="en-US" altLang="en-US"/>
              </a:p>
            </p:txBody>
          </p:sp>
        </p:grpSp>
      </p:grpSp>
      <p:sp>
        <p:nvSpPr>
          <p:cNvPr id="1027" name="Rectangle 3"/>
          <p:cNvSpPr>
            <a:spLocks noGrp="1" noChangeArrowheads="1"/>
          </p:cNvSpPr>
          <p:nvPr>
            <p:ph type="body" idx="1"/>
          </p:nvPr>
        </p:nvSpPr>
        <p:spPr bwMode="auto">
          <a:xfrm>
            <a:off x="809625" y="2214563"/>
            <a:ext cx="7958138"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09625" y="63738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folHlink"/>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folHlink"/>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89713"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folHlink"/>
                </a:solidFill>
                <a:latin typeface="+mn-lt"/>
              </a:defRPr>
            </a:lvl1pPr>
          </a:lstStyle>
          <a:p>
            <a:pPr>
              <a:defRPr/>
            </a:pPr>
            <a:fld id="{7C2C56ED-1BC6-443E-9707-E9283D3ADC09}" type="slidenum">
              <a:rPr lang="en-US"/>
              <a:pPr>
                <a:defRPr/>
              </a:pPr>
              <a:t>‹#›</a:t>
            </a:fld>
            <a:endParaRPr lang="en-US"/>
          </a:p>
        </p:txBody>
      </p:sp>
      <p:sp>
        <p:nvSpPr>
          <p:cNvPr id="1031" name="Rectangle 2"/>
          <p:cNvSpPr>
            <a:spLocks noGrp="1" noChangeArrowheads="1"/>
          </p:cNvSpPr>
          <p:nvPr>
            <p:ph type="title"/>
          </p:nvPr>
        </p:nvSpPr>
        <p:spPr bwMode="auto">
          <a:xfrm>
            <a:off x="1371600" y="609600"/>
            <a:ext cx="7378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med">
    <p:fade/>
  </p:transition>
  <p:txStyles>
    <p:title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imes New Roman" pitchFamily="18" charset="0"/>
        </a:defRPr>
      </a:lvl2pPr>
      <a:lvl3pPr algn="ctr" rtl="0" eaLnBrk="0" fontAlgn="base" hangingPunct="0">
        <a:lnSpc>
          <a:spcPct val="85000"/>
        </a:lnSpc>
        <a:spcBef>
          <a:spcPct val="0"/>
        </a:spcBef>
        <a:spcAft>
          <a:spcPct val="0"/>
        </a:spcAft>
        <a:defRPr sz="4400">
          <a:solidFill>
            <a:schemeClr val="tx2"/>
          </a:solidFill>
          <a:latin typeface="Times New Roman" pitchFamily="18" charset="0"/>
        </a:defRPr>
      </a:lvl3pPr>
      <a:lvl4pPr algn="ctr" rtl="0" eaLnBrk="0" fontAlgn="base" hangingPunct="0">
        <a:lnSpc>
          <a:spcPct val="85000"/>
        </a:lnSpc>
        <a:spcBef>
          <a:spcPct val="0"/>
        </a:spcBef>
        <a:spcAft>
          <a:spcPct val="0"/>
        </a:spcAft>
        <a:defRPr sz="4400">
          <a:solidFill>
            <a:schemeClr val="tx2"/>
          </a:solidFill>
          <a:latin typeface="Times New Roman" pitchFamily="18" charset="0"/>
        </a:defRPr>
      </a:lvl4pPr>
      <a:lvl5pPr algn="ctr" rtl="0" eaLnBrk="0" fontAlgn="base" hangingPunct="0">
        <a:lnSpc>
          <a:spcPct val="85000"/>
        </a:lnSpc>
        <a:spcBef>
          <a:spcPct val="0"/>
        </a:spcBef>
        <a:spcAft>
          <a:spcPct val="0"/>
        </a:spcAft>
        <a:defRPr sz="4400">
          <a:solidFill>
            <a:schemeClr val="tx2"/>
          </a:solidFill>
          <a:latin typeface="Times New Roman" pitchFamily="18" charset="0"/>
        </a:defRPr>
      </a:lvl5pPr>
      <a:lvl6pPr marL="457200" algn="ctr" rtl="0" fontAlgn="base">
        <a:lnSpc>
          <a:spcPct val="85000"/>
        </a:lnSpc>
        <a:spcBef>
          <a:spcPct val="0"/>
        </a:spcBef>
        <a:spcAft>
          <a:spcPct val="0"/>
        </a:spcAft>
        <a:defRPr sz="4400">
          <a:solidFill>
            <a:schemeClr val="tx2"/>
          </a:solidFill>
          <a:latin typeface="Times New Roman" pitchFamily="18" charset="0"/>
        </a:defRPr>
      </a:lvl6pPr>
      <a:lvl7pPr marL="914400" algn="ctr" rtl="0" fontAlgn="base">
        <a:lnSpc>
          <a:spcPct val="85000"/>
        </a:lnSpc>
        <a:spcBef>
          <a:spcPct val="0"/>
        </a:spcBef>
        <a:spcAft>
          <a:spcPct val="0"/>
        </a:spcAft>
        <a:defRPr sz="4400">
          <a:solidFill>
            <a:schemeClr val="tx2"/>
          </a:solidFill>
          <a:latin typeface="Times New Roman" pitchFamily="18" charset="0"/>
        </a:defRPr>
      </a:lvl7pPr>
      <a:lvl8pPr marL="1371600" algn="ctr" rtl="0" fontAlgn="base">
        <a:lnSpc>
          <a:spcPct val="85000"/>
        </a:lnSpc>
        <a:spcBef>
          <a:spcPct val="0"/>
        </a:spcBef>
        <a:spcAft>
          <a:spcPct val="0"/>
        </a:spcAft>
        <a:defRPr sz="4400">
          <a:solidFill>
            <a:schemeClr val="tx2"/>
          </a:solidFill>
          <a:latin typeface="Times New Roman" pitchFamily="18" charset="0"/>
        </a:defRPr>
      </a:lvl8pPr>
      <a:lvl9pPr marL="1828800" algn="ctr" rtl="0" fontAlgn="base">
        <a:lnSpc>
          <a:spcPct val="85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images.google.com/imgres?imgurl=http://www.globalsecurity.org/wmd/ops/images/nagasaki-001.jpg&amp;imgrefurl=http://www.globalsecurity.org/wmd/ops/nagasaki.htm&amp;h=665&amp;w=489&amp;sz=51&amp;hl=en&amp;start=2&amp;um=1&amp;tbnid=eV1ar-gbYfSpHM:&amp;tbnh=138&amp;tbnw=101&amp;prev=/images%3Fq%3DNagasaki%26svnum%3D10%26um%3D1%26hl%3Den%26safe%3Dactive%26rls%3DGGLD,GGLD:2005-10,GGLD:en%26sa%3D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google.com/imgres?imgurl=http://www.mapsofworld.com/images/world-countries-flags/france.gif&amp;imgrefurl=http://www.mapsofworld.com/flags/france-flag.html&amp;h=350&amp;w=450&amp;sz=15&amp;tbnid=6c2b_FgSmz6yHM:&amp;tbnh=96&amp;tbnw=124&amp;hl=en&amp;start=5&amp;prev=/images%3Fq%3DFlag%2Bof%2BFrance%26svnum%3D10%26hl%3Den%26lr%3D%26safe%3Dactive%26sa%3DG"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en.wikipedia.org/wiki/Image:Evacuation_%40_dunkirk_chaos.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en.wikipedia.org/wiki/Image:Winston_Churchill.jpg"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http://buildyourlibrary.com/wp-content/uploads/2014/05/world-war-ii-special-5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838200"/>
            <a:ext cx="4876800" cy="48768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371600" y="609600"/>
            <a:ext cx="7378700" cy="685800"/>
          </a:xfrm>
        </p:spPr>
        <p:txBody>
          <a:bodyPr/>
          <a:lstStyle/>
          <a:p>
            <a:pPr eaLnBrk="1" hangingPunct="1"/>
            <a:r>
              <a:rPr lang="en-US" altLang="en-US" smtClean="0">
                <a:latin typeface="Arial Rounded MT Bold" pitchFamily="34" charset="0"/>
              </a:rPr>
              <a:t>World War II</a:t>
            </a:r>
          </a:p>
        </p:txBody>
      </p:sp>
      <p:sp>
        <p:nvSpPr>
          <p:cNvPr id="23555" name="Rectangle 3"/>
          <p:cNvSpPr>
            <a:spLocks noGrp="1" noChangeArrowheads="1"/>
          </p:cNvSpPr>
          <p:nvPr>
            <p:ph type="body" idx="1"/>
          </p:nvPr>
        </p:nvSpPr>
        <p:spPr>
          <a:xfrm>
            <a:off x="304800" y="1143000"/>
            <a:ext cx="4648200" cy="5715000"/>
          </a:xfrm>
        </p:spPr>
        <p:txBody>
          <a:bodyPr/>
          <a:lstStyle/>
          <a:p>
            <a:pPr eaLnBrk="1" hangingPunct="1"/>
            <a:r>
              <a:rPr lang="en-US" altLang="en-US" smtClean="0">
                <a:solidFill>
                  <a:schemeClr val="folHlink"/>
                </a:solidFill>
                <a:latin typeface="Arial Rounded MT Bold" pitchFamily="34" charset="0"/>
              </a:rPr>
              <a:t>Operation Sea Lion</a:t>
            </a:r>
          </a:p>
          <a:p>
            <a:pPr eaLnBrk="1" hangingPunct="1"/>
            <a:endParaRPr lang="en-US" altLang="en-US" smtClean="0">
              <a:solidFill>
                <a:schemeClr val="folHlink"/>
              </a:solidFill>
              <a:latin typeface="Arial Rounded MT Bold" pitchFamily="34" charset="0"/>
            </a:endParaRPr>
          </a:p>
          <a:p>
            <a:pPr eaLnBrk="1" hangingPunct="1">
              <a:buFontTx/>
              <a:buChar char="-"/>
            </a:pPr>
            <a:endParaRPr lang="en-US" altLang="en-US" sz="2800" smtClean="0">
              <a:latin typeface="Arial Rounded MT Bold" pitchFamily="34" charset="0"/>
            </a:endParaRPr>
          </a:p>
          <a:p>
            <a:pPr eaLnBrk="1" hangingPunct="1">
              <a:buFontTx/>
              <a:buChar char="-"/>
            </a:pPr>
            <a:endParaRPr lang="en-US" altLang="en-US" sz="2800" smtClean="0">
              <a:latin typeface="Arial Rounded MT Bold" pitchFamily="34" charset="0"/>
            </a:endParaRPr>
          </a:p>
          <a:p>
            <a:pPr eaLnBrk="1" hangingPunct="1">
              <a:buFontTx/>
              <a:buChar char="-"/>
            </a:pPr>
            <a:r>
              <a:rPr lang="en-US" altLang="en-US" sz="2800" smtClean="0">
                <a:latin typeface="Arial Rounded MT Bold" pitchFamily="34" charset="0"/>
              </a:rPr>
              <a:t>Luftwaffe – (German Air Force) bombed Great Britain.</a:t>
            </a:r>
            <a:endParaRPr lang="en-US" altLang="en-US" sz="1800" smtClean="0">
              <a:latin typeface="Arial Rounded MT Bold" pitchFamily="34" charset="0"/>
            </a:endParaRPr>
          </a:p>
          <a:p>
            <a:pPr eaLnBrk="1" hangingPunct="1">
              <a:buFontTx/>
              <a:buChar char="-"/>
            </a:pPr>
            <a:endParaRPr lang="en-US" altLang="en-US" sz="2400" smtClean="0">
              <a:latin typeface="Arial Rounded MT Bold" pitchFamily="34" charset="0"/>
            </a:endParaRPr>
          </a:p>
          <a:p>
            <a:pPr eaLnBrk="1" hangingPunct="1">
              <a:buFontTx/>
              <a:buChar char="-"/>
            </a:pPr>
            <a:r>
              <a:rPr lang="en-US" altLang="en-US" sz="2800" smtClean="0">
                <a:latin typeface="Arial Rounded MT Bold" pitchFamily="34" charset="0"/>
              </a:rPr>
              <a:t>Focused on the bombing of London.</a:t>
            </a:r>
          </a:p>
          <a:p>
            <a:pPr eaLnBrk="1" hangingPunct="1">
              <a:buFontTx/>
              <a:buChar char="-"/>
            </a:pPr>
            <a:endParaRPr lang="en-US" altLang="en-US" sz="2800" smtClean="0">
              <a:latin typeface="Arial Rounded MT Bold" pitchFamily="34" charset="0"/>
            </a:endParaRPr>
          </a:p>
        </p:txBody>
      </p:sp>
      <p:pic>
        <p:nvPicPr>
          <p:cNvPr id="23556" name="Picture 5" descr="br17595orig_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133600"/>
            <a:ext cx="3886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descr="luftwaffe-logo-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27336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71600" y="609600"/>
            <a:ext cx="7378700" cy="762000"/>
          </a:xfrm>
        </p:spPr>
        <p:txBody>
          <a:bodyPr/>
          <a:lstStyle/>
          <a:p>
            <a:pPr eaLnBrk="1" hangingPunct="1"/>
            <a:r>
              <a:rPr lang="en-US" altLang="en-US" smtClean="0">
                <a:latin typeface="Arial Rounded MT Bold" pitchFamily="34" charset="0"/>
              </a:rPr>
              <a:t>World War II</a:t>
            </a:r>
          </a:p>
        </p:txBody>
      </p:sp>
      <p:sp>
        <p:nvSpPr>
          <p:cNvPr id="24579" name="Rectangle 3"/>
          <p:cNvSpPr>
            <a:spLocks noGrp="1" noChangeArrowheads="1"/>
          </p:cNvSpPr>
          <p:nvPr>
            <p:ph type="body" idx="1"/>
          </p:nvPr>
        </p:nvSpPr>
        <p:spPr>
          <a:xfrm>
            <a:off x="809625" y="1219200"/>
            <a:ext cx="4371975" cy="5638800"/>
          </a:xfrm>
        </p:spPr>
        <p:txBody>
          <a:bodyPr/>
          <a:lstStyle/>
          <a:p>
            <a:pPr eaLnBrk="1" hangingPunct="1">
              <a:buFont typeface="Wingdings" pitchFamily="2" charset="2"/>
              <a:buNone/>
            </a:pPr>
            <a:r>
              <a:rPr lang="en-US" altLang="en-US" smtClean="0">
                <a:solidFill>
                  <a:schemeClr val="folHlink"/>
                </a:solidFill>
                <a:latin typeface="Arial Rounded MT Bold" pitchFamily="34" charset="0"/>
              </a:rPr>
              <a:t>Britain’s Secret Weapons</a:t>
            </a:r>
          </a:p>
          <a:p>
            <a:pPr eaLnBrk="1" hangingPunct="1">
              <a:buFont typeface="Wingdings" pitchFamily="2" charset="2"/>
              <a:buNone/>
            </a:pPr>
            <a:r>
              <a:rPr lang="en-US" altLang="en-US" sz="2800" smtClean="0">
                <a:solidFill>
                  <a:schemeClr val="folHlink"/>
                </a:solidFill>
                <a:latin typeface="Arial Rounded MT Bold" pitchFamily="34" charset="0"/>
              </a:rPr>
              <a:t>Radar</a:t>
            </a:r>
            <a:r>
              <a:rPr lang="en-US" altLang="en-US" sz="2800" smtClean="0">
                <a:latin typeface="Arial Rounded MT Bold" pitchFamily="34" charset="0"/>
              </a:rPr>
              <a:t> – </a:t>
            </a:r>
            <a:r>
              <a:rPr lang="en-US" altLang="en-US" sz="2400" smtClean="0">
                <a:latin typeface="Arial Rounded MT Bold" pitchFamily="34" charset="0"/>
              </a:rPr>
              <a:t>detected number, speed &amp; direction of incoming planes</a:t>
            </a:r>
          </a:p>
          <a:p>
            <a:pPr eaLnBrk="1" hangingPunct="1">
              <a:buFont typeface="Wingdings" pitchFamily="2" charset="2"/>
              <a:buNone/>
            </a:pPr>
            <a:r>
              <a:rPr lang="en-US" altLang="en-US" sz="2800" smtClean="0">
                <a:solidFill>
                  <a:schemeClr val="folHlink"/>
                </a:solidFill>
                <a:latin typeface="Arial Rounded MT Bold" pitchFamily="34" charset="0"/>
              </a:rPr>
              <a:t>Enigma</a:t>
            </a:r>
            <a:r>
              <a:rPr lang="en-US" altLang="en-US" sz="2800" smtClean="0">
                <a:latin typeface="Arial Rounded MT Bold" pitchFamily="34" charset="0"/>
              </a:rPr>
              <a:t> – </a:t>
            </a:r>
            <a:r>
              <a:rPr lang="en-US" altLang="en-US" sz="2400" smtClean="0">
                <a:latin typeface="Arial Rounded MT Bold" pitchFamily="34" charset="0"/>
              </a:rPr>
              <a:t>German code machine in the hands of Britain became a code breaking machine.</a:t>
            </a:r>
          </a:p>
          <a:p>
            <a:pPr eaLnBrk="1" hangingPunct="1">
              <a:buFont typeface="Wingdings" pitchFamily="2" charset="2"/>
              <a:buNone/>
            </a:pPr>
            <a:r>
              <a:rPr lang="en-US" altLang="en-US" sz="2400" smtClean="0">
                <a:solidFill>
                  <a:schemeClr val="folHlink"/>
                </a:solidFill>
                <a:latin typeface="Arial Rounded MT Bold" pitchFamily="34" charset="0"/>
              </a:rPr>
              <a:t>Germany</a:t>
            </a:r>
            <a:r>
              <a:rPr lang="en-US" altLang="en-US" sz="2400" smtClean="0">
                <a:latin typeface="Arial Rounded MT Bold" pitchFamily="34" charset="0"/>
              </a:rPr>
              <a:t> called off attacks on Britain in May 1941.</a:t>
            </a:r>
          </a:p>
          <a:p>
            <a:pPr eaLnBrk="1" hangingPunct="1">
              <a:buFont typeface="Wingdings" pitchFamily="2" charset="2"/>
              <a:buNone/>
            </a:pPr>
            <a:r>
              <a:rPr lang="en-US" altLang="en-US" sz="2400" smtClean="0">
                <a:solidFill>
                  <a:schemeClr val="folHlink"/>
                </a:solidFill>
                <a:latin typeface="Arial Rounded MT Bold" pitchFamily="34" charset="0"/>
              </a:rPr>
              <a:t>The Germans were stopped by the Allies!</a:t>
            </a:r>
          </a:p>
        </p:txBody>
      </p:sp>
      <p:pic>
        <p:nvPicPr>
          <p:cNvPr id="24580" name="Picture 9" descr="The Enigma machine, a German World War II-era encryption dev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905000"/>
            <a:ext cx="3886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371600" y="609600"/>
            <a:ext cx="7378700" cy="762000"/>
          </a:xfrm>
        </p:spPr>
        <p:txBody>
          <a:bodyPr/>
          <a:lstStyle/>
          <a:p>
            <a:pPr eaLnBrk="1" hangingPunct="1"/>
            <a:r>
              <a:rPr lang="en-US" altLang="en-US" smtClean="0">
                <a:latin typeface="Arial Rounded MT Bold" pitchFamily="34" charset="0"/>
              </a:rPr>
              <a:t>World War II</a:t>
            </a:r>
          </a:p>
        </p:txBody>
      </p:sp>
      <p:sp>
        <p:nvSpPr>
          <p:cNvPr id="25603" name="Rectangle 3"/>
          <p:cNvSpPr>
            <a:spLocks noGrp="1" noChangeArrowheads="1"/>
          </p:cNvSpPr>
          <p:nvPr>
            <p:ph type="body" idx="1"/>
          </p:nvPr>
        </p:nvSpPr>
        <p:spPr>
          <a:xfrm>
            <a:off x="0" y="1371600"/>
            <a:ext cx="8767763" cy="5486400"/>
          </a:xfrm>
        </p:spPr>
        <p:txBody>
          <a:bodyPr/>
          <a:lstStyle/>
          <a:p>
            <a:pPr eaLnBrk="1" hangingPunct="1"/>
            <a:r>
              <a:rPr lang="en-US" altLang="en-US" sz="2800" smtClean="0">
                <a:latin typeface="Arial Rounded MT Bold" pitchFamily="34" charset="0"/>
              </a:rPr>
              <a:t>Eastern Front</a:t>
            </a:r>
          </a:p>
          <a:p>
            <a:pPr eaLnBrk="1" hangingPunct="1"/>
            <a:endParaRPr lang="en-US" altLang="en-US" sz="2800" smtClean="0">
              <a:latin typeface="Arial Rounded MT Bold" pitchFamily="34" charset="0"/>
            </a:endParaRPr>
          </a:p>
          <a:p>
            <a:pPr eaLnBrk="1" hangingPunct="1">
              <a:buFont typeface="Wingdings" pitchFamily="2" charset="2"/>
              <a:buNone/>
            </a:pPr>
            <a:r>
              <a:rPr lang="en-US" altLang="en-US" sz="2800" smtClean="0">
                <a:latin typeface="Arial Rounded MT Bold" pitchFamily="34" charset="0"/>
              </a:rPr>
              <a:t>Because of the success of Britain, Hitler changed his European strategy.</a:t>
            </a:r>
          </a:p>
          <a:p>
            <a:pPr eaLnBrk="1" hangingPunct="1">
              <a:buFont typeface="Wingdings" pitchFamily="2" charset="2"/>
              <a:buNone/>
            </a:pPr>
            <a:endParaRPr lang="en-US" altLang="en-US" sz="2800" smtClean="0">
              <a:latin typeface="Arial Rounded MT Bold" pitchFamily="34" charset="0"/>
            </a:endParaRPr>
          </a:p>
          <a:p>
            <a:pPr eaLnBrk="1" hangingPunct="1">
              <a:buFont typeface="Wingdings" pitchFamily="2" charset="2"/>
              <a:buNone/>
            </a:pPr>
            <a:r>
              <a:rPr lang="en-US" altLang="en-US" sz="2800" smtClean="0">
                <a:latin typeface="Arial Rounded MT Bold" pitchFamily="34" charset="0"/>
              </a:rPr>
              <a:t>	- North Africa – Italy had already tried to seize control of British controlled Egypt.</a:t>
            </a:r>
          </a:p>
          <a:p>
            <a:pPr eaLnBrk="1" hangingPunct="1">
              <a:buFont typeface="Wingdings" pitchFamily="2" charset="2"/>
              <a:buNone/>
            </a:pPr>
            <a:r>
              <a:rPr lang="en-US" altLang="en-US" sz="2800" smtClean="0">
                <a:latin typeface="Arial Rounded MT Bold" pitchFamily="34" charset="0"/>
              </a:rPr>
              <a:t>	- The British fought back driving the Italians back</a:t>
            </a:r>
          </a:p>
          <a:p>
            <a:pPr eaLnBrk="1" hangingPunct="1">
              <a:buFont typeface="Wingdings" pitchFamily="2" charset="2"/>
              <a:buNone/>
            </a:pPr>
            <a:r>
              <a:rPr lang="en-US" altLang="en-US" sz="2800" smtClean="0">
                <a:latin typeface="Arial Rounded MT Bold" pitchFamily="34" charset="0"/>
              </a:rPr>
              <a:t>	-Hitler stepped in to help save Italy</a:t>
            </a:r>
          </a:p>
          <a:p>
            <a:pPr eaLnBrk="1" hangingPunct="1">
              <a:buFont typeface="Wingdings" pitchFamily="2" charset="2"/>
              <a:buNone/>
            </a:pPr>
            <a:r>
              <a:rPr lang="en-US" altLang="en-US" sz="2800" smtClean="0">
                <a:latin typeface="Arial Rounded MT Bold" pitchFamily="34" charset="0"/>
              </a:rPr>
              <a:t>		</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371600" y="609600"/>
            <a:ext cx="7378700" cy="685800"/>
          </a:xfrm>
        </p:spPr>
        <p:txBody>
          <a:bodyPr/>
          <a:lstStyle/>
          <a:p>
            <a:pPr eaLnBrk="1" hangingPunct="1"/>
            <a:r>
              <a:rPr lang="en-US" altLang="en-US" smtClean="0">
                <a:latin typeface="Arial Rounded MT Bold" pitchFamily="34" charset="0"/>
              </a:rPr>
              <a:t>World War II</a:t>
            </a:r>
          </a:p>
        </p:txBody>
      </p:sp>
      <p:sp>
        <p:nvSpPr>
          <p:cNvPr id="26627" name="Rectangle 3"/>
          <p:cNvSpPr>
            <a:spLocks noGrp="1" noChangeArrowheads="1"/>
          </p:cNvSpPr>
          <p:nvPr>
            <p:ph type="body" idx="1"/>
          </p:nvPr>
        </p:nvSpPr>
        <p:spPr>
          <a:xfrm>
            <a:off x="809625" y="1219200"/>
            <a:ext cx="7958138" cy="5638800"/>
          </a:xfrm>
        </p:spPr>
        <p:txBody>
          <a:bodyPr/>
          <a:lstStyle/>
          <a:p>
            <a:pPr eaLnBrk="1" hangingPunct="1">
              <a:buFont typeface="Wingdings" pitchFamily="2" charset="2"/>
              <a:buNone/>
            </a:pPr>
            <a:endParaRPr lang="en-US" altLang="en-US" sz="2800" smtClean="0">
              <a:latin typeface="Arial Rounded MT Bold" pitchFamily="34" charset="0"/>
            </a:endParaRPr>
          </a:p>
          <a:p>
            <a:pPr eaLnBrk="1" hangingPunct="1">
              <a:buFont typeface="Wingdings" pitchFamily="2" charset="2"/>
              <a:buNone/>
            </a:pPr>
            <a:endParaRPr lang="en-US" altLang="en-US" sz="2800" smtClean="0">
              <a:latin typeface="Arial Rounded MT Bold" pitchFamily="34" charset="0"/>
            </a:endParaRPr>
          </a:p>
          <a:p>
            <a:pPr eaLnBrk="1" hangingPunct="1">
              <a:buFont typeface="Wingdings" pitchFamily="2" charset="2"/>
              <a:buNone/>
            </a:pPr>
            <a:endParaRPr lang="en-US" altLang="en-US" sz="2800" smtClean="0">
              <a:latin typeface="Arial Rounded MT Bold" pitchFamily="34" charset="0"/>
            </a:endParaRPr>
          </a:p>
          <a:p>
            <a:pPr eaLnBrk="1" hangingPunct="1">
              <a:buFont typeface="Wingdings" pitchFamily="2" charset="2"/>
              <a:buNone/>
            </a:pPr>
            <a:r>
              <a:rPr lang="en-US" altLang="en-US" sz="2800" smtClean="0">
                <a:latin typeface="Arial Rounded MT Bold" pitchFamily="34" charset="0"/>
              </a:rPr>
              <a:t>German commander Rommel (Desert Fox) was sent to help the Italians defeat the British in Africa.</a:t>
            </a:r>
          </a:p>
          <a:p>
            <a:pPr eaLnBrk="1" hangingPunct="1">
              <a:buFont typeface="Wingdings" pitchFamily="2" charset="2"/>
              <a:buNone/>
            </a:pPr>
            <a:endParaRPr lang="en-US" altLang="en-US" sz="2800" smtClean="0">
              <a:latin typeface="Arial Rounded MT Bold" pitchFamily="34" charset="0"/>
            </a:endParaRPr>
          </a:p>
          <a:p>
            <a:pPr eaLnBrk="1" hangingPunct="1">
              <a:buFont typeface="Wingdings" pitchFamily="2" charset="2"/>
              <a:buNone/>
            </a:pPr>
            <a:r>
              <a:rPr lang="en-US" altLang="en-US" sz="2800" smtClean="0">
                <a:latin typeface="Arial Rounded MT Bold" pitchFamily="34" charset="0"/>
              </a:rPr>
              <a:t>Hitler attacked the Balkans in order to build military bases in the region.  Yugoslavia fell in 11 days and Greece fell in 17.</a:t>
            </a:r>
          </a:p>
          <a:p>
            <a:pPr eaLnBrk="1" hangingPunct="1">
              <a:buFont typeface="Wingdings" pitchFamily="2" charset="2"/>
              <a:buNone/>
            </a:pPr>
            <a:endParaRPr lang="en-US" altLang="en-US" smtClean="0"/>
          </a:p>
        </p:txBody>
      </p:sp>
      <p:pic>
        <p:nvPicPr>
          <p:cNvPr id="26628" name="Picture 5" descr="250px-Rommel_in_Africa19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238125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371600" y="609600"/>
            <a:ext cx="7378700" cy="762000"/>
          </a:xfrm>
        </p:spPr>
        <p:txBody>
          <a:bodyPr/>
          <a:lstStyle/>
          <a:p>
            <a:pPr eaLnBrk="1" hangingPunct="1"/>
            <a:r>
              <a:rPr lang="en-US" altLang="en-US" smtClean="0">
                <a:latin typeface="Arial Rounded MT Bold" pitchFamily="34" charset="0"/>
              </a:rPr>
              <a:t>World War II</a:t>
            </a:r>
          </a:p>
        </p:txBody>
      </p:sp>
      <p:sp>
        <p:nvSpPr>
          <p:cNvPr id="27651" name="Rectangle 3"/>
          <p:cNvSpPr>
            <a:spLocks noGrp="1" noChangeArrowheads="1"/>
          </p:cNvSpPr>
          <p:nvPr>
            <p:ph type="body" idx="1"/>
          </p:nvPr>
        </p:nvSpPr>
        <p:spPr>
          <a:xfrm>
            <a:off x="304800" y="1219200"/>
            <a:ext cx="8839200" cy="5410200"/>
          </a:xfrm>
        </p:spPr>
        <p:txBody>
          <a:bodyPr/>
          <a:lstStyle/>
          <a:p>
            <a:pPr eaLnBrk="1" hangingPunct="1">
              <a:buFont typeface="Wingdings" pitchFamily="2" charset="2"/>
              <a:buNone/>
            </a:pPr>
            <a:r>
              <a:rPr lang="en-US" altLang="en-US" smtClean="0">
                <a:solidFill>
                  <a:schemeClr val="folHlink"/>
                </a:solidFill>
                <a:latin typeface="Arial Rounded MT Bold" pitchFamily="34" charset="0"/>
              </a:rPr>
              <a:t>Germany Invades the Soviet Union</a:t>
            </a:r>
          </a:p>
          <a:p>
            <a:pPr eaLnBrk="1" hangingPunct="1"/>
            <a:r>
              <a:rPr lang="en-US" altLang="en-US" smtClean="0">
                <a:latin typeface="Arial Rounded MT Bold" pitchFamily="34" charset="0"/>
              </a:rPr>
              <a:t>Operation Barbarossa</a:t>
            </a:r>
          </a:p>
          <a:p>
            <a:pPr eaLnBrk="1" hangingPunct="1"/>
            <a:r>
              <a:rPr lang="en-US" altLang="en-US" smtClean="0">
                <a:latin typeface="Arial Rounded MT Bold" pitchFamily="34" charset="0"/>
              </a:rPr>
              <a:t>Surprise to Russia - blitzkrieg</a:t>
            </a:r>
          </a:p>
          <a:p>
            <a:pPr eaLnBrk="1" hangingPunct="1"/>
            <a:r>
              <a:rPr lang="en-US" altLang="en-US" smtClean="0">
                <a:latin typeface="Arial Rounded MT Bold" pitchFamily="34" charset="0"/>
              </a:rPr>
              <a:t>Germany moved 500 miles inland</a:t>
            </a:r>
          </a:p>
          <a:p>
            <a:pPr eaLnBrk="1" hangingPunct="1"/>
            <a:r>
              <a:rPr lang="en-US" altLang="en-US" smtClean="0">
                <a:latin typeface="Arial Rounded MT Bold" pitchFamily="34" charset="0"/>
              </a:rPr>
              <a:t>Retreating Russians used scorched earth</a:t>
            </a:r>
          </a:p>
          <a:p>
            <a:pPr eaLnBrk="1" hangingPunct="1"/>
            <a:endParaRPr lang="en-US" altLang="en-US" smtClean="0">
              <a:latin typeface="Arial Rounded MT Bold" pitchFamily="34" charset="0"/>
            </a:endParaRPr>
          </a:p>
        </p:txBody>
      </p:sp>
      <p:pic>
        <p:nvPicPr>
          <p:cNvPr id="27652" name="Picture 5" descr="Panzer drive in Operation Barbaros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114800"/>
            <a:ext cx="792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371600" y="609600"/>
            <a:ext cx="7378700" cy="685800"/>
          </a:xfrm>
        </p:spPr>
        <p:txBody>
          <a:bodyPr/>
          <a:lstStyle/>
          <a:p>
            <a:pPr eaLnBrk="1" hangingPunct="1"/>
            <a:r>
              <a:rPr lang="en-US" altLang="en-US" smtClean="0">
                <a:latin typeface="Arial Rounded MT Bold" pitchFamily="34" charset="0"/>
              </a:rPr>
              <a:t>World War II</a:t>
            </a:r>
          </a:p>
        </p:txBody>
      </p:sp>
      <p:sp>
        <p:nvSpPr>
          <p:cNvPr id="28675" name="Rectangle 3"/>
          <p:cNvSpPr>
            <a:spLocks noGrp="1" noChangeArrowheads="1"/>
          </p:cNvSpPr>
          <p:nvPr>
            <p:ph type="body" idx="1"/>
          </p:nvPr>
        </p:nvSpPr>
        <p:spPr>
          <a:xfrm>
            <a:off x="228600" y="1219200"/>
            <a:ext cx="8915400" cy="5410200"/>
          </a:xfrm>
        </p:spPr>
        <p:txBody>
          <a:bodyPr/>
          <a:lstStyle/>
          <a:p>
            <a:pPr eaLnBrk="1" hangingPunct="1">
              <a:buFont typeface="Wingdings" pitchFamily="2" charset="2"/>
              <a:buNone/>
            </a:pPr>
            <a:r>
              <a:rPr lang="en-US" altLang="en-US" smtClean="0">
                <a:latin typeface="Arial Rounded MT Bold" pitchFamily="34" charset="0"/>
              </a:rPr>
              <a:t>By December, Germany Retreated</a:t>
            </a:r>
          </a:p>
          <a:p>
            <a:pPr eaLnBrk="1" hangingPunct="1"/>
            <a:r>
              <a:rPr lang="en-US" altLang="en-US" smtClean="0">
                <a:latin typeface="Arial Rounded MT Bold" pitchFamily="34" charset="0"/>
              </a:rPr>
              <a:t>	summer uniforms</a:t>
            </a:r>
          </a:p>
          <a:p>
            <a:pPr eaLnBrk="1" hangingPunct="1"/>
            <a:r>
              <a:rPr lang="en-US" altLang="en-US" smtClean="0">
                <a:latin typeface="Arial Rounded MT Bold" pitchFamily="34" charset="0"/>
              </a:rPr>
              <a:t>     fuel and oil froze</a:t>
            </a:r>
          </a:p>
          <a:p>
            <a:pPr eaLnBrk="1" hangingPunct="1"/>
            <a:r>
              <a:rPr lang="en-US" altLang="en-US" smtClean="0">
                <a:latin typeface="Arial Rounded MT Bold" pitchFamily="34" charset="0"/>
              </a:rPr>
              <a:t>     weapons became useless</a:t>
            </a:r>
          </a:p>
          <a:p>
            <a:pPr eaLnBrk="1" hangingPunct="1">
              <a:buFont typeface="Wingdings" pitchFamily="2" charset="2"/>
              <a:buNone/>
            </a:pPr>
            <a:endParaRPr lang="en-US" altLang="en-US" smtClean="0">
              <a:latin typeface="Arial Rounded MT Bold" pitchFamily="34" charset="0"/>
            </a:endParaRPr>
          </a:p>
        </p:txBody>
      </p:sp>
      <p:pic>
        <p:nvPicPr>
          <p:cNvPr id="28676" name="Picture 5" descr="invasion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733800"/>
            <a:ext cx="4648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371600" y="609600"/>
            <a:ext cx="7378700" cy="685800"/>
          </a:xfrm>
        </p:spPr>
        <p:txBody>
          <a:bodyPr/>
          <a:lstStyle/>
          <a:p>
            <a:pPr eaLnBrk="1" hangingPunct="1"/>
            <a:r>
              <a:rPr lang="en-US" altLang="en-US" smtClean="0">
                <a:latin typeface="Arial Rounded MT Bold" pitchFamily="34" charset="0"/>
              </a:rPr>
              <a:t>World War II</a:t>
            </a:r>
          </a:p>
        </p:txBody>
      </p:sp>
      <p:sp>
        <p:nvSpPr>
          <p:cNvPr id="29699" name="Rectangle 3"/>
          <p:cNvSpPr>
            <a:spLocks noGrp="1" noChangeArrowheads="1"/>
          </p:cNvSpPr>
          <p:nvPr>
            <p:ph type="body" idx="1"/>
          </p:nvPr>
        </p:nvSpPr>
        <p:spPr>
          <a:xfrm>
            <a:off x="228600" y="1219200"/>
            <a:ext cx="6172200" cy="5257800"/>
          </a:xfrm>
        </p:spPr>
        <p:txBody>
          <a:bodyPr/>
          <a:lstStyle/>
          <a:p>
            <a:pPr eaLnBrk="1" hangingPunct="1">
              <a:lnSpc>
                <a:spcPct val="90000"/>
              </a:lnSpc>
            </a:pPr>
            <a:r>
              <a:rPr lang="en-US" altLang="en-US" smtClean="0">
                <a:solidFill>
                  <a:schemeClr val="folHlink"/>
                </a:solidFill>
                <a:latin typeface="Arial Rounded MT Bold" pitchFamily="34" charset="0"/>
              </a:rPr>
              <a:t>U. S. Aids Allies</a:t>
            </a:r>
          </a:p>
          <a:p>
            <a:pPr eaLnBrk="1" hangingPunct="1">
              <a:lnSpc>
                <a:spcPct val="90000"/>
              </a:lnSpc>
            </a:pPr>
            <a:endParaRPr lang="en-US" altLang="en-US" smtClean="0">
              <a:solidFill>
                <a:schemeClr val="folHlink"/>
              </a:solidFill>
              <a:latin typeface="Arial Rounded MT Bold" pitchFamily="34" charset="0"/>
            </a:endParaRPr>
          </a:p>
          <a:p>
            <a:pPr eaLnBrk="1" hangingPunct="1">
              <a:lnSpc>
                <a:spcPct val="90000"/>
              </a:lnSpc>
            </a:pPr>
            <a:r>
              <a:rPr lang="en-US" altLang="en-US" smtClean="0">
                <a:latin typeface="Arial Rounded MT Bold" pitchFamily="34" charset="0"/>
              </a:rPr>
              <a:t>Lend-Lease Act</a:t>
            </a:r>
          </a:p>
          <a:p>
            <a:pPr lvl="1" eaLnBrk="1" hangingPunct="1">
              <a:lnSpc>
                <a:spcPct val="90000"/>
              </a:lnSpc>
            </a:pPr>
            <a:r>
              <a:rPr lang="en-US" altLang="en-US" smtClean="0">
                <a:latin typeface="Arial Rounded MT Bold" pitchFamily="34" charset="0"/>
              </a:rPr>
              <a:t>Lend or lease arms and other supplies to any nation vital to the United States</a:t>
            </a:r>
          </a:p>
          <a:p>
            <a:pPr lvl="1" eaLnBrk="1" hangingPunct="1">
              <a:lnSpc>
                <a:spcPct val="90000"/>
              </a:lnSpc>
            </a:pPr>
            <a:r>
              <a:rPr lang="en-US" altLang="en-US" smtClean="0">
                <a:latin typeface="Arial Rounded MT Bold" pitchFamily="34" charset="0"/>
              </a:rPr>
              <a:t>Churchill and Roosevelt met secretly on a battleship to sign the Atlantic Charter upholding free trade and self determination.</a:t>
            </a:r>
          </a:p>
          <a:p>
            <a:pPr eaLnBrk="1" hangingPunct="1">
              <a:lnSpc>
                <a:spcPct val="90000"/>
              </a:lnSpc>
            </a:pPr>
            <a:endParaRPr lang="en-US" altLang="en-US" smtClean="0">
              <a:latin typeface="Arial Rounded MT Bold" pitchFamily="34" charset="0"/>
            </a:endParaRPr>
          </a:p>
          <a:p>
            <a:pPr eaLnBrk="1" hangingPunct="1">
              <a:lnSpc>
                <a:spcPct val="90000"/>
              </a:lnSpc>
            </a:pPr>
            <a:endParaRPr lang="en-US" altLang="en-US" smtClean="0">
              <a:latin typeface="Arial Rounded MT Bold" pitchFamily="34" charset="0"/>
            </a:endParaRPr>
          </a:p>
        </p:txBody>
      </p:sp>
      <p:pic>
        <p:nvPicPr>
          <p:cNvPr id="29700" name="Picture 7" descr="un50-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981200"/>
            <a:ext cx="251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14400" y="609600"/>
            <a:ext cx="7835900" cy="1143000"/>
          </a:xfrm>
        </p:spPr>
        <p:txBody>
          <a:bodyPr/>
          <a:lstStyle/>
          <a:p>
            <a:pPr eaLnBrk="1" hangingPunct="1"/>
            <a:r>
              <a:rPr lang="en-US" altLang="en-US" smtClean="0">
                <a:latin typeface="Arial Rounded MT Bold" pitchFamily="34" charset="0"/>
              </a:rPr>
              <a:t>United States Enters WW II</a:t>
            </a:r>
          </a:p>
        </p:txBody>
      </p:sp>
      <p:sp>
        <p:nvSpPr>
          <p:cNvPr id="78851" name="Rectangle 3"/>
          <p:cNvSpPr>
            <a:spLocks noGrp="1" noChangeArrowheads="1"/>
          </p:cNvSpPr>
          <p:nvPr>
            <p:ph type="body" idx="1"/>
          </p:nvPr>
        </p:nvSpPr>
        <p:spPr>
          <a:xfrm>
            <a:off x="381000" y="2214563"/>
            <a:ext cx="5562600" cy="4643437"/>
          </a:xfrm>
        </p:spPr>
        <p:txBody>
          <a:bodyPr/>
          <a:lstStyle/>
          <a:p>
            <a:pPr eaLnBrk="1" hangingPunct="1"/>
            <a:r>
              <a:rPr lang="en-US" altLang="en-US" sz="3600" u="sng" smtClean="0">
                <a:latin typeface="Arial Rounded MT Bold" pitchFamily="34" charset="0"/>
              </a:rPr>
              <a:t>Dec. 7, 1941</a:t>
            </a:r>
            <a:r>
              <a:rPr lang="en-US" altLang="en-US" sz="3600" smtClean="0">
                <a:latin typeface="Arial Rounded MT Bold" pitchFamily="34" charset="0"/>
              </a:rPr>
              <a:t> </a:t>
            </a:r>
            <a:r>
              <a:rPr lang="en-US" altLang="en-US" smtClean="0">
                <a:latin typeface="Arial Rounded MT Bold" pitchFamily="34" charset="0"/>
              </a:rPr>
              <a:t>Japan Attacked Pearl Harbor</a:t>
            </a:r>
          </a:p>
          <a:p>
            <a:pPr eaLnBrk="1" hangingPunct="1"/>
            <a:r>
              <a:rPr lang="en-US" altLang="en-US" smtClean="0">
                <a:latin typeface="Arial Rounded MT Bold" pitchFamily="34" charset="0"/>
              </a:rPr>
              <a:t>America Declared War On Japan</a:t>
            </a:r>
          </a:p>
        </p:txBody>
      </p:sp>
      <p:pic>
        <p:nvPicPr>
          <p:cNvPr id="30724" name="Picture 5" descr="USS Arizona during the bombing of Pearl Harbo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962400"/>
            <a:ext cx="3200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7" descr="Photograph of FDR signing the Declaration of War with Jap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350" y="1447800"/>
            <a:ext cx="25336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8"/>
          <p:cNvSpPr txBox="1">
            <a:spLocks noChangeArrowheads="1"/>
          </p:cNvSpPr>
          <p:nvPr/>
        </p:nvSpPr>
        <p:spPr bwMode="auto">
          <a:xfrm>
            <a:off x="6553200" y="49530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pitchFamily="34" charset="0"/>
              </a:defRPr>
            </a:lvl1pPr>
            <a:lvl2pPr marL="742950" indent="-285750" eaLnBrk="0" hangingPunct="0">
              <a:defRPr sz="2400">
                <a:solidFill>
                  <a:schemeClr val="tx1"/>
                </a:solidFill>
                <a:latin typeface="Arial Rounded MT Bold" pitchFamily="34" charset="0"/>
              </a:defRPr>
            </a:lvl2pPr>
            <a:lvl3pPr marL="1143000" indent="-228600" eaLnBrk="0" hangingPunct="0">
              <a:defRPr sz="2400">
                <a:solidFill>
                  <a:schemeClr val="tx1"/>
                </a:solidFill>
                <a:latin typeface="Arial Rounded MT Bold" pitchFamily="34" charset="0"/>
              </a:defRPr>
            </a:lvl3pPr>
            <a:lvl4pPr marL="1600200" indent="-228600" eaLnBrk="0" hangingPunct="0">
              <a:defRPr sz="2400">
                <a:solidFill>
                  <a:schemeClr val="tx1"/>
                </a:solidFill>
                <a:latin typeface="Arial Rounded MT Bold" pitchFamily="34" charset="0"/>
              </a:defRPr>
            </a:lvl4pPr>
            <a:lvl5pPr marL="2057400" indent="-228600" eaLnBrk="0" hangingPunct="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eaLnBrk="1" hangingPunct="1">
              <a:spcBef>
                <a:spcPct val="50000"/>
              </a:spcBef>
            </a:pPr>
            <a:r>
              <a:rPr lang="en-US" altLang="en-US"/>
              <a:t>   </a:t>
            </a:r>
            <a:r>
              <a:rPr lang="en-US" altLang="en-US">
                <a:solidFill>
                  <a:srgbClr val="8A8844"/>
                </a:solidFill>
              </a:rPr>
              <a:t>Dec. 8, 1941</a:t>
            </a:r>
          </a:p>
        </p:txBody>
      </p:sp>
      <p:sp>
        <p:nvSpPr>
          <p:cNvPr id="30727" name="Rectangle 11"/>
          <p:cNvSpPr>
            <a:spLocks noChangeArrowheads="1"/>
          </p:cNvSpPr>
          <p:nvPr/>
        </p:nvSpPr>
        <p:spPr bwMode="auto">
          <a:xfrm>
            <a:off x="3810000" y="6035675"/>
            <a:ext cx="533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pitchFamily="34" charset="0"/>
              </a:defRPr>
            </a:lvl1pPr>
            <a:lvl2pPr marL="742950" indent="-285750" eaLnBrk="0" hangingPunct="0">
              <a:defRPr sz="2400">
                <a:solidFill>
                  <a:schemeClr val="tx1"/>
                </a:solidFill>
                <a:latin typeface="Arial Rounded MT Bold" pitchFamily="34" charset="0"/>
              </a:defRPr>
            </a:lvl2pPr>
            <a:lvl3pPr marL="1143000" indent="-228600" eaLnBrk="0" hangingPunct="0">
              <a:defRPr sz="2400">
                <a:solidFill>
                  <a:schemeClr val="tx1"/>
                </a:solidFill>
                <a:latin typeface="Arial Rounded MT Bold" pitchFamily="34" charset="0"/>
              </a:defRPr>
            </a:lvl3pPr>
            <a:lvl4pPr marL="1600200" indent="-228600" eaLnBrk="0" hangingPunct="0">
              <a:defRPr sz="2400">
                <a:solidFill>
                  <a:schemeClr val="tx1"/>
                </a:solidFill>
                <a:latin typeface="Arial Rounded MT Bold" pitchFamily="34" charset="0"/>
              </a:defRPr>
            </a:lvl4pPr>
            <a:lvl5pPr marL="2057400" indent="-228600" eaLnBrk="0" hangingPunct="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eaLnBrk="1" hangingPunct="1"/>
            <a:r>
              <a:rPr lang="en-US" altLang="en-US"/>
              <a:t>http://www.usconstitution.com/FDRInfamySpeech.htm</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wipe(left)">
                                      <p:cBhvr>
                                        <p:cTn id="7" dur="500"/>
                                        <p:tgtEl>
                                          <p:spTgt spid="78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wipe(left)">
                                      <p:cBhvr>
                                        <p:cTn id="12" dur="500"/>
                                        <p:tgtEl>
                                          <p:spTgt spid="788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altLang="en-US" smtClean="0"/>
          </a:p>
        </p:txBody>
      </p:sp>
      <p:sp>
        <p:nvSpPr>
          <p:cNvPr id="31747" name="Rectangle 3"/>
          <p:cNvSpPr>
            <a:spLocks noGrp="1" noChangeArrowheads="1"/>
          </p:cNvSpPr>
          <p:nvPr>
            <p:ph type="body" idx="1"/>
          </p:nvPr>
        </p:nvSpPr>
        <p:spPr/>
        <p:txBody>
          <a:bodyPr/>
          <a:lstStyle/>
          <a:p>
            <a:pPr eaLnBrk="1" hangingPunct="1"/>
            <a:endParaRPr lang="en-US" altLang="en-US" smtClean="0"/>
          </a:p>
        </p:txBody>
      </p:sp>
      <p:pic>
        <p:nvPicPr>
          <p:cNvPr id="31748" name="Picture 5" descr="RememberPearHarbor-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305800" cy="65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371600" y="609600"/>
            <a:ext cx="7378700" cy="533400"/>
          </a:xfrm>
        </p:spPr>
        <p:txBody>
          <a:bodyPr/>
          <a:lstStyle/>
          <a:p>
            <a:pPr eaLnBrk="1" hangingPunct="1"/>
            <a:r>
              <a:rPr lang="en-US" altLang="en-US" sz="4000" smtClean="0">
                <a:latin typeface="Arial Rounded MT Bold" pitchFamily="34" charset="0"/>
              </a:rPr>
              <a:t>World War II</a:t>
            </a:r>
          </a:p>
        </p:txBody>
      </p:sp>
      <p:sp>
        <p:nvSpPr>
          <p:cNvPr id="32771" name="Rectangle 3"/>
          <p:cNvSpPr>
            <a:spLocks noGrp="1" noChangeArrowheads="1"/>
          </p:cNvSpPr>
          <p:nvPr>
            <p:ph type="body" idx="1"/>
          </p:nvPr>
        </p:nvSpPr>
        <p:spPr>
          <a:xfrm>
            <a:off x="809625" y="1066800"/>
            <a:ext cx="7958138" cy="5029200"/>
          </a:xfrm>
        </p:spPr>
        <p:txBody>
          <a:bodyPr/>
          <a:lstStyle/>
          <a:p>
            <a:pPr eaLnBrk="1" hangingPunct="1">
              <a:buFont typeface="Wingdings" pitchFamily="2" charset="2"/>
              <a:buNone/>
            </a:pPr>
            <a:r>
              <a:rPr lang="en-US" altLang="en-US" smtClean="0">
                <a:latin typeface="Arial Rounded MT Bold" pitchFamily="34" charset="0"/>
              </a:rPr>
              <a:t>Japan</a:t>
            </a:r>
          </a:p>
          <a:p>
            <a:pPr eaLnBrk="1" hangingPunct="1">
              <a:buFont typeface="Wingdings" pitchFamily="2" charset="2"/>
              <a:buNone/>
            </a:pPr>
            <a:r>
              <a:rPr lang="en-US" altLang="en-US" smtClean="0">
                <a:latin typeface="Arial Rounded MT Bold" pitchFamily="34" charset="0"/>
              </a:rPr>
              <a:t>	</a:t>
            </a:r>
          </a:p>
          <a:p>
            <a:pPr eaLnBrk="1" hangingPunct="1">
              <a:buFont typeface="Wingdings" pitchFamily="2" charset="2"/>
              <a:buNone/>
            </a:pPr>
            <a:r>
              <a:rPr lang="en-US" altLang="en-US" sz="2800" smtClean="0">
                <a:latin typeface="Arial Rounded MT Bold" pitchFamily="34" charset="0"/>
              </a:rPr>
              <a:t>After Pearl Harbor Japan took and or attacked</a:t>
            </a:r>
          </a:p>
          <a:p>
            <a:pPr eaLnBrk="1" hangingPunct="1">
              <a:buFont typeface="Wingdings" pitchFamily="2" charset="2"/>
              <a:buNone/>
            </a:pPr>
            <a:r>
              <a:rPr lang="en-US" altLang="en-US" sz="2800" smtClean="0">
                <a:latin typeface="Arial Rounded MT Bold" pitchFamily="34" charset="0"/>
              </a:rPr>
              <a:t>		Guam</a:t>
            </a:r>
          </a:p>
          <a:p>
            <a:pPr eaLnBrk="1" hangingPunct="1">
              <a:buFont typeface="Wingdings" pitchFamily="2" charset="2"/>
              <a:buNone/>
            </a:pPr>
            <a:r>
              <a:rPr lang="en-US" altLang="en-US" sz="2800" smtClean="0">
                <a:latin typeface="Arial Rounded MT Bold" pitchFamily="34" charset="0"/>
              </a:rPr>
              <a:t>		Wake Island</a:t>
            </a:r>
          </a:p>
          <a:p>
            <a:pPr eaLnBrk="1" hangingPunct="1">
              <a:buFont typeface="Wingdings" pitchFamily="2" charset="2"/>
              <a:buNone/>
            </a:pPr>
            <a:r>
              <a:rPr lang="en-US" altLang="en-US" sz="2800" smtClean="0">
                <a:latin typeface="Arial Rounded MT Bold" pitchFamily="34" charset="0"/>
              </a:rPr>
              <a:t>		Philippines</a:t>
            </a:r>
          </a:p>
          <a:p>
            <a:pPr eaLnBrk="1" hangingPunct="1">
              <a:buFont typeface="Wingdings" pitchFamily="2" charset="2"/>
              <a:buNone/>
            </a:pPr>
            <a:r>
              <a:rPr lang="en-US" altLang="en-US" sz="2800" smtClean="0">
                <a:latin typeface="Arial Rounded MT Bold" pitchFamily="34" charset="0"/>
              </a:rPr>
              <a:t>		Hong Kong</a:t>
            </a:r>
            <a:endParaRPr lang="en-US" altLang="en-US" smtClean="0">
              <a:latin typeface="Arial Rounded MT Bold" pitchFamily="34" charset="0"/>
            </a:endParaRPr>
          </a:p>
          <a:p>
            <a:pPr eaLnBrk="1" hangingPunct="1">
              <a:buFont typeface="Wingdings" pitchFamily="2" charset="2"/>
              <a:buNone/>
            </a:pPr>
            <a:endParaRPr lang="en-US" altLang="en-US" smtClean="0">
              <a:latin typeface="Arial Rounded MT Bold" pitchFamily="34" charset="0"/>
            </a:endParaRPr>
          </a:p>
          <a:p>
            <a:pPr eaLnBrk="1" hangingPunct="1">
              <a:buFont typeface="Wingdings" pitchFamily="2" charset="2"/>
              <a:buNone/>
            </a:pPr>
            <a:endParaRPr lang="en-US" altLang="en-US" smtClean="0">
              <a:latin typeface="Arial Rounded MT Bold" pitchFamily="34" charset="0"/>
            </a:endParaRPr>
          </a:p>
        </p:txBody>
      </p:sp>
      <p:pic>
        <p:nvPicPr>
          <p:cNvPr id="32772" name="Picture 5" descr="1944%20Marine%20Navy%20Guam%20WW%20II%20photograph%20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048000"/>
            <a:ext cx="33623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latin typeface="Arial Rounded MT Bold" pitchFamily="34" charset="0"/>
              </a:rPr>
              <a:t>World War II</a:t>
            </a:r>
          </a:p>
        </p:txBody>
      </p:sp>
      <p:sp>
        <p:nvSpPr>
          <p:cNvPr id="77827" name="Rectangle 3"/>
          <p:cNvSpPr>
            <a:spLocks noGrp="1" noChangeArrowheads="1"/>
          </p:cNvSpPr>
          <p:nvPr>
            <p:ph type="body" idx="1"/>
          </p:nvPr>
        </p:nvSpPr>
        <p:spPr/>
        <p:txBody>
          <a:bodyPr/>
          <a:lstStyle/>
          <a:p>
            <a:pPr algn="ctr" eaLnBrk="1" hangingPunct="1">
              <a:buFont typeface="Wingdings" pitchFamily="2" charset="2"/>
              <a:buNone/>
            </a:pPr>
            <a:r>
              <a:rPr lang="en-US" altLang="en-US" b="1" u="sng" smtClean="0">
                <a:solidFill>
                  <a:schemeClr val="folHlink"/>
                </a:solidFill>
                <a:latin typeface="Arial Rounded MT Bold" pitchFamily="34" charset="0"/>
              </a:rPr>
              <a:t>CAUSES</a:t>
            </a:r>
          </a:p>
          <a:p>
            <a:pPr eaLnBrk="1" hangingPunct="1"/>
            <a:r>
              <a:rPr lang="en-US" altLang="en-US" smtClean="0">
                <a:latin typeface="Arial Rounded MT Bold" pitchFamily="34" charset="0"/>
              </a:rPr>
              <a:t>German Aggression in Europe</a:t>
            </a:r>
          </a:p>
          <a:p>
            <a:pPr eaLnBrk="1" hangingPunct="1"/>
            <a:r>
              <a:rPr lang="en-US" altLang="en-US" smtClean="0">
                <a:latin typeface="Arial Rounded MT Bold" pitchFamily="34" charset="0"/>
              </a:rPr>
              <a:t>Unstable Governments</a:t>
            </a:r>
          </a:p>
          <a:p>
            <a:pPr eaLnBrk="1" hangingPunct="1"/>
            <a:r>
              <a:rPr lang="en-US" altLang="en-US" smtClean="0">
                <a:latin typeface="Arial Rounded MT Bold" pitchFamily="34" charset="0"/>
              </a:rPr>
              <a:t>Rise of Fascism</a:t>
            </a:r>
          </a:p>
          <a:p>
            <a:pPr eaLnBrk="1" hangingPunct="1"/>
            <a:r>
              <a:rPr lang="en-US" altLang="en-US" smtClean="0">
                <a:latin typeface="Arial Rounded MT Bold" pitchFamily="34" charset="0"/>
              </a:rPr>
              <a:t>Failure of League of Nations</a:t>
            </a:r>
          </a:p>
          <a:p>
            <a:pPr eaLnBrk="1" hangingPunct="1"/>
            <a:r>
              <a:rPr lang="en-US" altLang="en-US" smtClean="0">
                <a:latin typeface="Arial Rounded MT Bold" pitchFamily="34" charset="0"/>
              </a:rPr>
              <a:t>Appeasement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wipe(left)">
                                      <p:cBhvr>
                                        <p:cTn id="7" dur="500"/>
                                        <p:tgtEl>
                                          <p:spTgt spid="77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827">
                                            <p:txEl>
                                              <p:pRg st="1" end="1"/>
                                            </p:txEl>
                                          </p:spTgt>
                                        </p:tgtEl>
                                        <p:attrNameLst>
                                          <p:attrName>style.visibility</p:attrName>
                                        </p:attrNameLst>
                                      </p:cBhvr>
                                      <p:to>
                                        <p:strVal val="visible"/>
                                      </p:to>
                                    </p:set>
                                    <p:animEffect transition="in" filter="wipe(left)">
                                      <p:cBhvr>
                                        <p:cTn id="12" dur="500"/>
                                        <p:tgtEl>
                                          <p:spTgt spid="778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827">
                                            <p:txEl>
                                              <p:pRg st="2" end="2"/>
                                            </p:txEl>
                                          </p:spTgt>
                                        </p:tgtEl>
                                        <p:attrNameLst>
                                          <p:attrName>style.visibility</p:attrName>
                                        </p:attrNameLst>
                                      </p:cBhvr>
                                      <p:to>
                                        <p:strVal val="visible"/>
                                      </p:to>
                                    </p:set>
                                    <p:animEffect transition="in" filter="wipe(left)">
                                      <p:cBhvr>
                                        <p:cTn id="17" dur="500"/>
                                        <p:tgtEl>
                                          <p:spTgt spid="778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7827">
                                            <p:txEl>
                                              <p:pRg st="3" end="3"/>
                                            </p:txEl>
                                          </p:spTgt>
                                        </p:tgtEl>
                                        <p:attrNameLst>
                                          <p:attrName>style.visibility</p:attrName>
                                        </p:attrNameLst>
                                      </p:cBhvr>
                                      <p:to>
                                        <p:strVal val="visible"/>
                                      </p:to>
                                    </p:set>
                                    <p:animEffect transition="in" filter="wipe(left)">
                                      <p:cBhvr>
                                        <p:cTn id="22" dur="500"/>
                                        <p:tgtEl>
                                          <p:spTgt spid="778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7827">
                                            <p:txEl>
                                              <p:pRg st="4" end="4"/>
                                            </p:txEl>
                                          </p:spTgt>
                                        </p:tgtEl>
                                        <p:attrNameLst>
                                          <p:attrName>style.visibility</p:attrName>
                                        </p:attrNameLst>
                                      </p:cBhvr>
                                      <p:to>
                                        <p:strVal val="visible"/>
                                      </p:to>
                                    </p:set>
                                    <p:animEffect transition="in" filter="wipe(left)">
                                      <p:cBhvr>
                                        <p:cTn id="27" dur="500"/>
                                        <p:tgtEl>
                                          <p:spTgt spid="778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7827">
                                            <p:txEl>
                                              <p:pRg st="5" end="5"/>
                                            </p:txEl>
                                          </p:spTgt>
                                        </p:tgtEl>
                                        <p:attrNameLst>
                                          <p:attrName>style.visibility</p:attrName>
                                        </p:attrNameLst>
                                      </p:cBhvr>
                                      <p:to>
                                        <p:strVal val="visible"/>
                                      </p:to>
                                    </p:set>
                                    <p:animEffect transition="in" filter="wipe(left)">
                                      <p:cBhvr>
                                        <p:cTn id="32" dur="500"/>
                                        <p:tgtEl>
                                          <p:spTgt spid="778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71600" y="609600"/>
            <a:ext cx="7378700" cy="762000"/>
          </a:xfrm>
        </p:spPr>
        <p:txBody>
          <a:bodyPr/>
          <a:lstStyle/>
          <a:p>
            <a:pPr eaLnBrk="1" hangingPunct="1"/>
            <a:r>
              <a:rPr lang="en-US" altLang="en-US" smtClean="0">
                <a:latin typeface="Arial Rounded MT Bold" pitchFamily="34" charset="0"/>
              </a:rPr>
              <a:t>World War II</a:t>
            </a:r>
          </a:p>
        </p:txBody>
      </p:sp>
      <p:sp>
        <p:nvSpPr>
          <p:cNvPr id="34819" name="Rectangle 3"/>
          <p:cNvSpPr>
            <a:spLocks noGrp="1" noChangeArrowheads="1"/>
          </p:cNvSpPr>
          <p:nvPr>
            <p:ph type="body" idx="1"/>
          </p:nvPr>
        </p:nvSpPr>
        <p:spPr>
          <a:xfrm>
            <a:off x="152400" y="1295400"/>
            <a:ext cx="4419600" cy="4800600"/>
          </a:xfrm>
        </p:spPr>
        <p:txBody>
          <a:bodyPr/>
          <a:lstStyle/>
          <a:p>
            <a:pPr eaLnBrk="1" hangingPunct="1">
              <a:lnSpc>
                <a:spcPct val="90000"/>
              </a:lnSpc>
              <a:buFont typeface="Wingdings" pitchFamily="2" charset="2"/>
              <a:buNone/>
            </a:pPr>
            <a:r>
              <a:rPr lang="en-US" altLang="en-US" sz="2400" smtClean="0">
                <a:latin typeface="Arial Rounded MT Bold" pitchFamily="34" charset="0"/>
              </a:rPr>
              <a:t>Allies Strikes Back</a:t>
            </a:r>
          </a:p>
          <a:p>
            <a:pPr eaLnBrk="1" hangingPunct="1">
              <a:lnSpc>
                <a:spcPct val="90000"/>
              </a:lnSpc>
              <a:buFont typeface="Wingdings" pitchFamily="2" charset="2"/>
              <a:buNone/>
            </a:pPr>
            <a:endParaRPr lang="en-US" altLang="en-US" sz="2400" smtClean="0">
              <a:latin typeface="Arial Rounded MT Bold" pitchFamily="34" charset="0"/>
            </a:endParaRPr>
          </a:p>
          <a:p>
            <a:pPr eaLnBrk="1" hangingPunct="1">
              <a:lnSpc>
                <a:spcPct val="90000"/>
              </a:lnSpc>
              <a:buFont typeface="Wingdings" pitchFamily="2" charset="2"/>
              <a:buNone/>
            </a:pPr>
            <a:r>
              <a:rPr lang="en-US" altLang="en-US" sz="2400" smtClean="0">
                <a:latin typeface="Arial Rounded MT Bold" pitchFamily="34" charset="0"/>
              </a:rPr>
              <a:t>Allied forces led by led by Lt. Col. Doolittle. </a:t>
            </a:r>
          </a:p>
          <a:p>
            <a:pPr eaLnBrk="1" hangingPunct="1">
              <a:lnSpc>
                <a:spcPct val="90000"/>
              </a:lnSpc>
              <a:buFont typeface="Wingdings" pitchFamily="2" charset="2"/>
              <a:buNone/>
            </a:pPr>
            <a:r>
              <a:rPr lang="en-US" altLang="en-US" sz="2400" smtClean="0">
                <a:latin typeface="Arial Rounded MT Bold" pitchFamily="34" charset="0"/>
              </a:rPr>
              <a:t>	- bombed major Japanese cities</a:t>
            </a:r>
          </a:p>
          <a:p>
            <a:pPr eaLnBrk="1" hangingPunct="1">
              <a:lnSpc>
                <a:spcPct val="90000"/>
              </a:lnSpc>
              <a:buFont typeface="Wingdings" pitchFamily="2" charset="2"/>
              <a:buNone/>
            </a:pPr>
            <a:r>
              <a:rPr lang="en-US" altLang="en-US" sz="2400" smtClean="0">
                <a:latin typeface="Arial Rounded MT Bold" pitchFamily="34" charset="0"/>
              </a:rPr>
              <a:t>	- not much physical damage but the Japanese understood they were subject to attack</a:t>
            </a:r>
          </a:p>
          <a:p>
            <a:pPr eaLnBrk="1" hangingPunct="1">
              <a:lnSpc>
                <a:spcPct val="90000"/>
              </a:lnSpc>
              <a:buFont typeface="Wingdings" pitchFamily="2" charset="2"/>
              <a:buNone/>
            </a:pPr>
            <a:r>
              <a:rPr lang="en-US" altLang="en-US" sz="2400" smtClean="0">
                <a:latin typeface="Arial Rounded MT Bold" pitchFamily="34" charset="0"/>
              </a:rPr>
              <a:t>	-raised American morale</a:t>
            </a:r>
            <a:r>
              <a:rPr lang="en-US" altLang="en-US" sz="2000" smtClean="0">
                <a:latin typeface="Arial Rounded MT Bold" pitchFamily="34" charset="0"/>
              </a:rPr>
              <a:t> </a:t>
            </a:r>
          </a:p>
          <a:p>
            <a:pPr eaLnBrk="1" hangingPunct="1">
              <a:lnSpc>
                <a:spcPct val="90000"/>
              </a:lnSpc>
              <a:buFont typeface="Wingdings" pitchFamily="2" charset="2"/>
              <a:buNone/>
            </a:pPr>
            <a:endParaRPr lang="en-US" altLang="en-US" sz="2400" smtClean="0">
              <a:latin typeface="Arial Rounded MT Bold" pitchFamily="34" charset="0"/>
            </a:endParaRPr>
          </a:p>
          <a:p>
            <a:pPr eaLnBrk="1" hangingPunct="1">
              <a:lnSpc>
                <a:spcPct val="90000"/>
              </a:lnSpc>
              <a:buFont typeface="Wingdings" pitchFamily="2" charset="2"/>
              <a:buNone/>
            </a:pPr>
            <a:endParaRPr lang="en-US" altLang="en-US" sz="2000" smtClean="0">
              <a:latin typeface="Arial Rounded MT Bold" pitchFamily="34" charset="0"/>
            </a:endParaRPr>
          </a:p>
        </p:txBody>
      </p:sp>
      <p:pic>
        <p:nvPicPr>
          <p:cNvPr id="34820" name="Picture 5" descr="kf001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219200"/>
            <a:ext cx="441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371600" y="609600"/>
            <a:ext cx="7378700" cy="533400"/>
          </a:xfrm>
        </p:spPr>
        <p:txBody>
          <a:bodyPr/>
          <a:lstStyle/>
          <a:p>
            <a:pPr eaLnBrk="1" hangingPunct="1"/>
            <a:r>
              <a:rPr lang="en-US" altLang="en-US" sz="4000" smtClean="0">
                <a:latin typeface="Arial Rounded MT Bold" pitchFamily="34" charset="0"/>
              </a:rPr>
              <a:t>World War II</a:t>
            </a:r>
          </a:p>
        </p:txBody>
      </p:sp>
      <p:sp>
        <p:nvSpPr>
          <p:cNvPr id="35843" name="Rectangle 3"/>
          <p:cNvSpPr>
            <a:spLocks noGrp="1" noChangeArrowheads="1"/>
          </p:cNvSpPr>
          <p:nvPr>
            <p:ph type="body" idx="1"/>
          </p:nvPr>
        </p:nvSpPr>
        <p:spPr>
          <a:xfrm>
            <a:off x="0" y="1143000"/>
            <a:ext cx="6019800" cy="5562600"/>
          </a:xfrm>
        </p:spPr>
        <p:txBody>
          <a:bodyPr/>
          <a:lstStyle/>
          <a:p>
            <a:pPr eaLnBrk="1" hangingPunct="1">
              <a:buFont typeface="Wingdings" pitchFamily="2" charset="2"/>
              <a:buNone/>
            </a:pPr>
            <a:r>
              <a:rPr lang="en-US" altLang="en-US" sz="2800" smtClean="0">
                <a:latin typeface="Arial Rounded MT Bold" pitchFamily="34" charset="0"/>
              </a:rPr>
              <a:t>Pacific Battles</a:t>
            </a:r>
          </a:p>
          <a:p>
            <a:pPr eaLnBrk="1" hangingPunct="1">
              <a:buFont typeface="Wingdings" pitchFamily="2" charset="2"/>
              <a:buNone/>
            </a:pPr>
            <a:endParaRPr lang="en-US" altLang="en-US" sz="2800" smtClean="0">
              <a:latin typeface="Arial Rounded MT Bold" pitchFamily="34" charset="0"/>
            </a:endParaRPr>
          </a:p>
          <a:p>
            <a:pPr eaLnBrk="1" hangingPunct="1">
              <a:buFont typeface="Wingdings" pitchFamily="2" charset="2"/>
              <a:buNone/>
            </a:pPr>
            <a:r>
              <a:rPr lang="en-US" altLang="en-US" sz="2800" smtClean="0">
                <a:latin typeface="Arial Rounded MT Bold" pitchFamily="34" charset="0"/>
              </a:rPr>
              <a:t>Coral Sea – </a:t>
            </a:r>
            <a:r>
              <a:rPr lang="en-US" altLang="en-US" sz="2000" smtClean="0">
                <a:latin typeface="Arial Rounded MT Bold" pitchFamily="34" charset="0"/>
              </a:rPr>
              <a:t>Japan &amp; the Allies used aircraft carriers for the first time.  The Allies lost more ships but stop Japanese southward expansion.</a:t>
            </a:r>
          </a:p>
          <a:p>
            <a:pPr eaLnBrk="1" hangingPunct="1">
              <a:buFont typeface="Wingdings" pitchFamily="2" charset="2"/>
              <a:buNone/>
            </a:pPr>
            <a:r>
              <a:rPr lang="en-US" altLang="en-US" sz="2800" smtClean="0">
                <a:latin typeface="Arial Rounded MT Bold" pitchFamily="34" charset="0"/>
              </a:rPr>
              <a:t>Battle of Midway</a:t>
            </a:r>
            <a:r>
              <a:rPr lang="en-US" altLang="en-US" sz="2000" smtClean="0">
                <a:latin typeface="Arial Rounded MT Bold" pitchFamily="34" charset="0"/>
              </a:rPr>
              <a:t> – Japanese target because of American military bases located there.  Pacific Allied commander Nimitz was outnumbered by Japanese naval forced 4 to 1.  Japanese ships were attacked destroying 322 Japanese planes.</a:t>
            </a:r>
          </a:p>
          <a:p>
            <a:pPr eaLnBrk="1" hangingPunct="1">
              <a:buFont typeface="Wingdings" pitchFamily="2" charset="2"/>
              <a:buNone/>
            </a:pPr>
            <a:endParaRPr lang="en-US" altLang="en-US" sz="2000" smtClean="0">
              <a:latin typeface="Arial Rounded MT Bold" pitchFamily="34" charset="0"/>
            </a:endParaRPr>
          </a:p>
          <a:p>
            <a:pPr eaLnBrk="1" hangingPunct="1">
              <a:buFont typeface="Wingdings" pitchFamily="2" charset="2"/>
              <a:buNone/>
            </a:pPr>
            <a:r>
              <a:rPr lang="en-US" altLang="en-US" sz="2000" smtClean="0">
                <a:latin typeface="Arial Rounded MT Bold" pitchFamily="34" charset="0"/>
              </a:rPr>
              <a:t>	The Allies won the victory. </a:t>
            </a:r>
            <a:endParaRPr lang="en-US" altLang="en-US" sz="2800" smtClean="0">
              <a:latin typeface="Arial Rounded MT Bold" pitchFamily="34" charset="0"/>
            </a:endParaRPr>
          </a:p>
          <a:p>
            <a:pPr eaLnBrk="1" hangingPunct="1">
              <a:buFont typeface="Wingdings" pitchFamily="2" charset="2"/>
              <a:buNone/>
            </a:pPr>
            <a:endParaRPr lang="en-US" altLang="en-US" sz="2400" smtClean="0">
              <a:latin typeface="Arial Rounded MT Bold" pitchFamily="34" charset="0"/>
            </a:endParaRPr>
          </a:p>
        </p:txBody>
      </p:sp>
      <p:pic>
        <p:nvPicPr>
          <p:cNvPr id="35844" name="Picture 5" descr="88-159-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143000"/>
            <a:ext cx="3200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371600" y="609600"/>
            <a:ext cx="7378700" cy="609600"/>
          </a:xfrm>
        </p:spPr>
        <p:txBody>
          <a:bodyPr/>
          <a:lstStyle/>
          <a:p>
            <a:pPr eaLnBrk="1" hangingPunct="1"/>
            <a:r>
              <a:rPr lang="en-US" altLang="en-US" sz="4000" smtClean="0">
                <a:latin typeface="Arial Rounded MT Bold" pitchFamily="34" charset="0"/>
              </a:rPr>
              <a:t>World War II</a:t>
            </a:r>
          </a:p>
        </p:txBody>
      </p:sp>
      <p:sp>
        <p:nvSpPr>
          <p:cNvPr id="36867" name="Rectangle 3"/>
          <p:cNvSpPr>
            <a:spLocks noGrp="1" noChangeArrowheads="1"/>
          </p:cNvSpPr>
          <p:nvPr>
            <p:ph type="body" idx="1"/>
          </p:nvPr>
        </p:nvSpPr>
        <p:spPr>
          <a:xfrm>
            <a:off x="152400" y="1295400"/>
            <a:ext cx="6629400" cy="5334000"/>
          </a:xfrm>
        </p:spPr>
        <p:txBody>
          <a:bodyPr/>
          <a:lstStyle/>
          <a:p>
            <a:pPr eaLnBrk="1" hangingPunct="1">
              <a:buFont typeface="Wingdings" pitchFamily="2" charset="2"/>
              <a:buNone/>
            </a:pPr>
            <a:r>
              <a:rPr lang="en-US" altLang="en-US" smtClean="0">
                <a:latin typeface="Arial Rounded MT Bold" pitchFamily="34" charset="0"/>
              </a:rPr>
              <a:t>Additional Allied Victories</a:t>
            </a:r>
          </a:p>
          <a:p>
            <a:pPr eaLnBrk="1" hangingPunct="1">
              <a:buFont typeface="Wingdings" pitchFamily="2" charset="2"/>
              <a:buNone/>
            </a:pPr>
            <a:endParaRPr lang="en-US" altLang="en-US" smtClean="0">
              <a:latin typeface="Arial Rounded MT Bold" pitchFamily="34" charset="0"/>
            </a:endParaRPr>
          </a:p>
          <a:p>
            <a:pPr eaLnBrk="1" hangingPunct="1">
              <a:buFont typeface="Wingdings" pitchFamily="2" charset="2"/>
              <a:buNone/>
            </a:pPr>
            <a:r>
              <a:rPr lang="en-US" altLang="en-US" sz="2800" smtClean="0">
                <a:latin typeface="Arial Rounded MT Bold" pitchFamily="34" charset="0"/>
              </a:rPr>
              <a:t>Gen. Douglas MacArthur</a:t>
            </a:r>
          </a:p>
          <a:p>
            <a:pPr eaLnBrk="1" hangingPunct="1"/>
            <a:r>
              <a:rPr lang="en-US" altLang="en-US" sz="2800" smtClean="0">
                <a:latin typeface="Arial Rounded MT Bold" pitchFamily="34" charset="0"/>
              </a:rPr>
              <a:t>Commander of Allied forces in the Pacific</a:t>
            </a:r>
          </a:p>
          <a:p>
            <a:pPr lvl="1" eaLnBrk="1" hangingPunct="1"/>
            <a:r>
              <a:rPr lang="en-US" altLang="en-US" sz="2400" smtClean="0">
                <a:latin typeface="Arial Rounded MT Bold" pitchFamily="34" charset="0"/>
              </a:rPr>
              <a:t>Proposed “island hopping” past Japanese strong points</a:t>
            </a:r>
          </a:p>
          <a:p>
            <a:pPr lvl="1" eaLnBrk="1" hangingPunct="1"/>
            <a:r>
              <a:rPr lang="en-US" altLang="en-US" sz="2400" smtClean="0">
                <a:latin typeface="Arial Rounded MT Bold" pitchFamily="34" charset="0"/>
              </a:rPr>
              <a:t>Seize islands not well defended</a:t>
            </a:r>
          </a:p>
          <a:p>
            <a:pPr lvl="1" eaLnBrk="1" hangingPunct="1"/>
            <a:r>
              <a:rPr lang="en-US" altLang="en-US" sz="2400" smtClean="0">
                <a:latin typeface="Arial Rounded MT Bold" pitchFamily="34" charset="0"/>
              </a:rPr>
              <a:t>Cut supply lines</a:t>
            </a:r>
          </a:p>
          <a:p>
            <a:pPr lvl="1" eaLnBrk="1" hangingPunct="1">
              <a:buFont typeface="Wingdings" pitchFamily="2" charset="2"/>
              <a:buNone/>
            </a:pPr>
            <a:endParaRPr lang="en-US" altLang="en-US" sz="2400" smtClean="0">
              <a:latin typeface="Arial Rounded MT Bold" pitchFamily="34" charset="0"/>
            </a:endParaRPr>
          </a:p>
          <a:p>
            <a:pPr lvl="1" eaLnBrk="1" hangingPunct="1">
              <a:buFont typeface="Wingdings" pitchFamily="2" charset="2"/>
              <a:buNone/>
            </a:pPr>
            <a:endParaRPr lang="en-US" altLang="en-US" sz="2400" smtClean="0">
              <a:latin typeface="Arial Rounded MT Bold" pitchFamily="34" charset="0"/>
            </a:endParaRPr>
          </a:p>
        </p:txBody>
      </p:sp>
      <p:pic>
        <p:nvPicPr>
          <p:cNvPr id="36868" name="Picture 5" descr="180px-MacArthur-D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981200"/>
            <a:ext cx="2133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latin typeface="Arial Rounded MT Bold" pitchFamily="34" charset="0"/>
              </a:rPr>
              <a:t>The Holocaust</a:t>
            </a:r>
          </a:p>
        </p:txBody>
      </p:sp>
      <p:sp>
        <p:nvSpPr>
          <p:cNvPr id="38915" name="Rectangle 3"/>
          <p:cNvSpPr>
            <a:spLocks noGrp="1" noChangeArrowheads="1"/>
          </p:cNvSpPr>
          <p:nvPr>
            <p:ph type="body" idx="1"/>
          </p:nvPr>
        </p:nvSpPr>
        <p:spPr>
          <a:xfrm>
            <a:off x="809625" y="2214563"/>
            <a:ext cx="5591175" cy="3881437"/>
          </a:xfrm>
        </p:spPr>
        <p:txBody>
          <a:bodyPr/>
          <a:lstStyle/>
          <a:p>
            <a:pPr eaLnBrk="1" hangingPunct="1"/>
            <a:r>
              <a:rPr lang="en-US" altLang="en-US" sz="2800" smtClean="0">
                <a:latin typeface="Arial Rounded MT Bold" pitchFamily="34" charset="0"/>
              </a:rPr>
              <a:t>Germany Targeted Jews, homosexuals, gypsies and others</a:t>
            </a:r>
          </a:p>
          <a:p>
            <a:pPr eaLnBrk="1" hangingPunct="1"/>
            <a:r>
              <a:rPr lang="en-US" altLang="en-US" sz="2800" smtClean="0">
                <a:latin typeface="Arial Rounded MT Bold" pitchFamily="34" charset="0"/>
              </a:rPr>
              <a:t>Idea of the Master Race</a:t>
            </a:r>
          </a:p>
          <a:p>
            <a:pPr eaLnBrk="1" hangingPunct="1"/>
            <a:r>
              <a:rPr lang="en-US" altLang="en-US" sz="2800" smtClean="0">
                <a:latin typeface="Arial Rounded MT Bold" pitchFamily="34" charset="0"/>
              </a:rPr>
              <a:t>Gov’t Policy of Persecution </a:t>
            </a:r>
            <a:r>
              <a:rPr lang="en-US" altLang="en-US" sz="1800" smtClean="0">
                <a:latin typeface="Arial Rounded MT Bold" pitchFamily="34" charset="0"/>
              </a:rPr>
              <a:t>(Kristallnacht)</a:t>
            </a:r>
            <a:endParaRPr lang="en-US" altLang="en-US" sz="2800" smtClean="0">
              <a:latin typeface="Arial Rounded MT Bold" pitchFamily="34" charset="0"/>
            </a:endParaRPr>
          </a:p>
          <a:p>
            <a:pPr eaLnBrk="1" hangingPunct="1"/>
            <a:r>
              <a:rPr lang="en-US" altLang="en-US" sz="2800" smtClean="0">
                <a:latin typeface="Arial Rounded MT Bold" pitchFamily="34" charset="0"/>
              </a:rPr>
              <a:t>Emigration</a:t>
            </a:r>
          </a:p>
          <a:p>
            <a:pPr eaLnBrk="1" hangingPunct="1"/>
            <a:r>
              <a:rPr lang="en-US" altLang="en-US" sz="2800" smtClean="0">
                <a:latin typeface="Arial Rounded MT Bold" pitchFamily="34" charset="0"/>
              </a:rPr>
              <a:t>The Final Solution</a:t>
            </a:r>
          </a:p>
          <a:p>
            <a:pPr eaLnBrk="1" hangingPunct="1">
              <a:buFont typeface="Wingdings" pitchFamily="2" charset="2"/>
              <a:buNone/>
            </a:pPr>
            <a:endParaRPr lang="en-US" altLang="en-US" sz="2800" smtClean="0">
              <a:latin typeface="Arial Rounded MT Bold" pitchFamily="34" charset="0"/>
            </a:endParaRPr>
          </a:p>
          <a:p>
            <a:pPr eaLnBrk="1" hangingPunct="1"/>
            <a:endParaRPr lang="en-US" altLang="en-US" sz="2800" smtClean="0">
              <a:latin typeface="Arial Rounded MT Bold" pitchFamily="34" charset="0"/>
            </a:endParaRPr>
          </a:p>
          <a:p>
            <a:pPr eaLnBrk="1" hangingPunct="1"/>
            <a:endParaRPr lang="en-US" altLang="en-US" sz="2800" smtClean="0">
              <a:latin typeface="Arial Rounded MT Bold" pitchFamily="34" charset="0"/>
            </a:endParaRPr>
          </a:p>
        </p:txBody>
      </p:sp>
      <p:pic>
        <p:nvPicPr>
          <p:cNvPr id="37892" name="Picture 5" descr="Warsaw Ghetto Upri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667000"/>
            <a:ext cx="3200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wipe(left)">
                                      <p:cBhvr>
                                        <p:cTn id="7" dur="500"/>
                                        <p:tgtEl>
                                          <p:spTgt spid="38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wipe(left)">
                                      <p:cBhvr>
                                        <p:cTn id="12" dur="500"/>
                                        <p:tgtEl>
                                          <p:spTgt spid="389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wipe(left)">
                                      <p:cBhvr>
                                        <p:cTn id="17" dur="500"/>
                                        <p:tgtEl>
                                          <p:spTgt spid="389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wipe(left)">
                                      <p:cBhvr>
                                        <p:cTn id="22" dur="500"/>
                                        <p:tgtEl>
                                          <p:spTgt spid="389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animEffect transition="in" filter="wipe(left)">
                                      <p:cBhvr>
                                        <p:cTn id="27" dur="500"/>
                                        <p:tgtEl>
                                          <p:spTgt spid="38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52400"/>
            <a:ext cx="8382000" cy="6477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371600" y="609600"/>
            <a:ext cx="7378700" cy="381000"/>
          </a:xfrm>
        </p:spPr>
        <p:txBody>
          <a:bodyPr/>
          <a:lstStyle/>
          <a:p>
            <a:pPr eaLnBrk="1" hangingPunct="1"/>
            <a:r>
              <a:rPr lang="en-US" altLang="en-US" sz="4000" smtClean="0">
                <a:latin typeface="Arial Rounded MT Bold" pitchFamily="34" charset="0"/>
              </a:rPr>
              <a:t>World War II</a:t>
            </a:r>
          </a:p>
        </p:txBody>
      </p:sp>
      <p:sp>
        <p:nvSpPr>
          <p:cNvPr id="39939" name="Rectangle 3"/>
          <p:cNvSpPr>
            <a:spLocks noGrp="1" noChangeArrowheads="1"/>
          </p:cNvSpPr>
          <p:nvPr>
            <p:ph type="body" idx="1"/>
          </p:nvPr>
        </p:nvSpPr>
        <p:spPr>
          <a:xfrm>
            <a:off x="0" y="990600"/>
            <a:ext cx="9144000" cy="5867400"/>
          </a:xfrm>
        </p:spPr>
        <p:txBody>
          <a:bodyPr/>
          <a:lstStyle/>
          <a:p>
            <a:pPr eaLnBrk="1" hangingPunct="1"/>
            <a:endParaRPr lang="en-US" altLang="en-US" smtClean="0"/>
          </a:p>
        </p:txBody>
      </p:sp>
      <p:pic>
        <p:nvPicPr>
          <p:cNvPr id="39940" name="Picture 5" descr="kristallnac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3200400"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7" descr="history_of_the_holocaust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990600"/>
            <a:ext cx="2971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9" descr="LHA20050211201207_1_T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810000"/>
            <a:ext cx="2743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11" descr="Jewish Civilians _Warsaw Ghet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0"/>
            <a:ext cx="3200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3" descr="holocau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990600"/>
            <a:ext cx="2819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371600" y="609600"/>
            <a:ext cx="7378700" cy="609600"/>
          </a:xfrm>
        </p:spPr>
        <p:txBody>
          <a:bodyPr/>
          <a:lstStyle/>
          <a:p>
            <a:pPr eaLnBrk="1" hangingPunct="1"/>
            <a:r>
              <a:rPr lang="en-US" altLang="en-US" sz="4000" smtClean="0">
                <a:latin typeface="Arial Rounded MT Bold" pitchFamily="34" charset="0"/>
              </a:rPr>
              <a:t>World War II</a:t>
            </a:r>
          </a:p>
        </p:txBody>
      </p:sp>
      <p:sp>
        <p:nvSpPr>
          <p:cNvPr id="40963" name="Rectangle 3"/>
          <p:cNvSpPr>
            <a:spLocks noGrp="1" noChangeArrowheads="1"/>
          </p:cNvSpPr>
          <p:nvPr>
            <p:ph type="body" idx="1"/>
          </p:nvPr>
        </p:nvSpPr>
        <p:spPr>
          <a:xfrm>
            <a:off x="0" y="1219200"/>
            <a:ext cx="9144000" cy="4876800"/>
          </a:xfrm>
        </p:spPr>
        <p:txBody>
          <a:bodyPr/>
          <a:lstStyle/>
          <a:p>
            <a:pPr eaLnBrk="1" hangingPunct="1">
              <a:buFont typeface="Wingdings" pitchFamily="2" charset="2"/>
              <a:buNone/>
            </a:pPr>
            <a:endParaRPr lang="en-US" altLang="en-US" smtClean="0">
              <a:latin typeface="Arial Rounded MT Bold" pitchFamily="34" charset="0"/>
            </a:endParaRPr>
          </a:p>
          <a:p>
            <a:pPr eaLnBrk="1" hangingPunct="1">
              <a:buFont typeface="Wingdings" pitchFamily="2" charset="2"/>
              <a:buNone/>
            </a:pPr>
            <a:r>
              <a:rPr lang="en-US" altLang="en-US" smtClean="0">
                <a:latin typeface="Arial Rounded MT Bold" pitchFamily="34" charset="0"/>
              </a:rPr>
              <a:t>DEATHS			Jews Killed     % Survived</a:t>
            </a:r>
          </a:p>
          <a:p>
            <a:pPr eaLnBrk="1" hangingPunct="1">
              <a:buFont typeface="Wingdings" pitchFamily="2" charset="2"/>
              <a:buNone/>
            </a:pPr>
            <a:r>
              <a:rPr lang="en-US" altLang="en-US" sz="2800" smtClean="0">
                <a:solidFill>
                  <a:srgbClr val="0000FF"/>
                </a:solidFill>
                <a:latin typeface="Arial Rounded MT Bold" pitchFamily="34" charset="0"/>
              </a:rPr>
              <a:t>Poland			3,300,000			10</a:t>
            </a:r>
          </a:p>
          <a:p>
            <a:pPr eaLnBrk="1" hangingPunct="1">
              <a:buFont typeface="Wingdings" pitchFamily="2" charset="2"/>
              <a:buNone/>
            </a:pPr>
            <a:r>
              <a:rPr lang="en-US" altLang="en-US" sz="2800" smtClean="0">
                <a:solidFill>
                  <a:srgbClr val="33CC33"/>
                </a:solidFill>
                <a:latin typeface="Arial Rounded MT Bold" pitchFamily="34" charset="0"/>
              </a:rPr>
              <a:t>Soviet Union		2,850,000			56</a:t>
            </a:r>
          </a:p>
          <a:p>
            <a:pPr eaLnBrk="1" hangingPunct="1">
              <a:buFont typeface="Wingdings" pitchFamily="2" charset="2"/>
              <a:buNone/>
            </a:pPr>
            <a:r>
              <a:rPr lang="en-US" altLang="en-US" sz="2800" smtClean="0">
                <a:solidFill>
                  <a:srgbClr val="FF0000"/>
                </a:solidFill>
                <a:latin typeface="Arial Rounded MT Bold" pitchFamily="34" charset="0"/>
              </a:rPr>
              <a:t>Hungary			    650,000			30</a:t>
            </a:r>
          </a:p>
          <a:p>
            <a:pPr eaLnBrk="1" hangingPunct="1">
              <a:buFont typeface="Wingdings" pitchFamily="2" charset="2"/>
              <a:buNone/>
            </a:pPr>
            <a:r>
              <a:rPr lang="en-US" altLang="en-US" sz="2800" smtClean="0">
                <a:solidFill>
                  <a:srgbClr val="9900CC"/>
                </a:solidFill>
                <a:latin typeface="Arial Rounded MT Bold" pitchFamily="34" charset="0"/>
              </a:rPr>
              <a:t>Romania			     600,000                	50</a:t>
            </a:r>
          </a:p>
          <a:p>
            <a:pPr eaLnBrk="1" hangingPunct="1">
              <a:buFont typeface="Wingdings" pitchFamily="2" charset="2"/>
              <a:buNone/>
            </a:pPr>
            <a:r>
              <a:rPr lang="en-US" altLang="en-US" sz="2800" smtClean="0">
                <a:latin typeface="Arial Rounded MT Bold" pitchFamily="34" charset="0"/>
              </a:rPr>
              <a:t>Germany/Austria              240,000               	10</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p:txBody>
          <a:bodyPr/>
          <a:lstStyle/>
          <a:p>
            <a:pPr eaLnBrk="1" hangingPunct="1"/>
            <a:r>
              <a:rPr lang="en-US" altLang="en-US" smtClean="0">
                <a:latin typeface="Arial Rounded MT Bold" pitchFamily="34" charset="0"/>
              </a:rPr>
              <a:t>Allied Victories</a:t>
            </a:r>
          </a:p>
        </p:txBody>
      </p:sp>
      <p:sp>
        <p:nvSpPr>
          <p:cNvPr id="39939" name="Rectangle 1027"/>
          <p:cNvSpPr>
            <a:spLocks noGrp="1" noChangeArrowheads="1"/>
          </p:cNvSpPr>
          <p:nvPr>
            <p:ph type="body" idx="1"/>
          </p:nvPr>
        </p:nvSpPr>
        <p:spPr>
          <a:xfrm>
            <a:off x="533400" y="2214563"/>
            <a:ext cx="8458200" cy="4643437"/>
          </a:xfrm>
        </p:spPr>
        <p:txBody>
          <a:bodyPr/>
          <a:lstStyle/>
          <a:p>
            <a:pPr eaLnBrk="1" hangingPunct="1"/>
            <a:r>
              <a:rPr lang="en-US" altLang="en-US" smtClean="0">
                <a:latin typeface="Arial Rounded MT Bold" pitchFamily="34" charset="0"/>
              </a:rPr>
              <a:t>Force A Two Front War</a:t>
            </a:r>
          </a:p>
          <a:p>
            <a:pPr eaLnBrk="1" hangingPunct="1"/>
            <a:r>
              <a:rPr lang="en-US" altLang="en-US" smtClean="0">
                <a:latin typeface="Arial Rounded MT Bold" pitchFamily="34" charset="0"/>
              </a:rPr>
              <a:t>Allied Victory in North Africa</a:t>
            </a:r>
          </a:p>
          <a:p>
            <a:pPr lvl="1" eaLnBrk="1" hangingPunct="1"/>
            <a:r>
              <a:rPr lang="en-US" altLang="en-US" smtClean="0">
                <a:latin typeface="Arial Rounded MT Bold" pitchFamily="34" charset="0"/>
              </a:rPr>
              <a:t>Fighting in N. Africa since 1941</a:t>
            </a:r>
          </a:p>
          <a:p>
            <a:pPr lvl="1" eaLnBrk="1" hangingPunct="1"/>
            <a:r>
              <a:rPr lang="en-US" altLang="en-US" smtClean="0">
                <a:latin typeface="Arial Rounded MT Bold" pitchFamily="34" charset="0"/>
              </a:rPr>
              <a:t>Germans dug in near Alexandra</a:t>
            </a:r>
          </a:p>
          <a:p>
            <a:pPr lvl="1" eaLnBrk="1" hangingPunct="1"/>
            <a:r>
              <a:rPr lang="en-US" altLang="en-US" smtClean="0">
                <a:latin typeface="Arial Rounded MT Bold" pitchFamily="34" charset="0"/>
              </a:rPr>
              <a:t>All out British assault defeated the Germans</a:t>
            </a:r>
          </a:p>
          <a:p>
            <a:pPr lvl="1" eaLnBrk="1" hangingPunct="1"/>
            <a:r>
              <a:rPr lang="en-US" altLang="en-US" smtClean="0">
                <a:latin typeface="Arial Rounded MT Bold" pitchFamily="34" charset="0"/>
              </a:rPr>
              <a:t>Allies launched Operation Torch in Algeria and Morocco – defeated Germans in 1943</a:t>
            </a:r>
          </a:p>
          <a:p>
            <a:pPr lvl="1" eaLnBrk="1" hangingPunct="1"/>
            <a:endParaRPr lang="en-US" altLang="en-US" smtClean="0">
              <a:latin typeface="Arial Rounded MT Bold" pitchFamily="34" charset="0"/>
            </a:endParaRPr>
          </a:p>
          <a:p>
            <a:pPr lvl="1" eaLnBrk="1" hangingPunct="1"/>
            <a:endParaRPr lang="en-US" altLang="en-US" smtClean="0">
              <a:latin typeface="Arial Rounded MT Bold" pitchFamily="34" charset="0"/>
            </a:endParaRPr>
          </a:p>
          <a:p>
            <a:pPr eaLnBrk="1" hangingPunct="1"/>
            <a:endParaRPr lang="en-US" altLang="en-US" smtClean="0">
              <a:latin typeface="Arial Rounded MT Bold" pitchFamily="34" charset="0"/>
            </a:endParaRPr>
          </a:p>
          <a:p>
            <a:pPr eaLnBrk="1" hangingPunct="1"/>
            <a:endParaRPr lang="en-US" altLang="en-US" smtClean="0">
              <a:latin typeface="Arial Rounded MT Bold"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wipe(left)">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wipe(left)">
                                      <p:cBhvr>
                                        <p:cTn id="12" dur="500"/>
                                        <p:tgtEl>
                                          <p:spTgt spid="39939">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animEffect transition="in" filter="wipe(left)">
                                      <p:cBhvr>
                                        <p:cTn id="15" dur="500"/>
                                        <p:tgtEl>
                                          <p:spTgt spid="39939">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9939">
                                            <p:txEl>
                                              <p:pRg st="3" end="3"/>
                                            </p:txEl>
                                          </p:spTgt>
                                        </p:tgtEl>
                                        <p:attrNameLst>
                                          <p:attrName>style.visibility</p:attrName>
                                        </p:attrNameLst>
                                      </p:cBhvr>
                                      <p:to>
                                        <p:strVal val="visible"/>
                                      </p:to>
                                    </p:set>
                                    <p:animEffect transition="in" filter="wipe(left)">
                                      <p:cBhvr>
                                        <p:cTn id="18" dur="500"/>
                                        <p:tgtEl>
                                          <p:spTgt spid="39939">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9939">
                                            <p:txEl>
                                              <p:pRg st="4" end="4"/>
                                            </p:txEl>
                                          </p:spTgt>
                                        </p:tgtEl>
                                        <p:attrNameLst>
                                          <p:attrName>style.visibility</p:attrName>
                                        </p:attrNameLst>
                                      </p:cBhvr>
                                      <p:to>
                                        <p:strVal val="visible"/>
                                      </p:to>
                                    </p:set>
                                    <p:animEffect transition="in" filter="wipe(left)">
                                      <p:cBhvr>
                                        <p:cTn id="21" dur="500"/>
                                        <p:tgtEl>
                                          <p:spTgt spid="39939">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9939">
                                            <p:txEl>
                                              <p:pRg st="5" end="5"/>
                                            </p:txEl>
                                          </p:spTgt>
                                        </p:tgtEl>
                                        <p:attrNameLst>
                                          <p:attrName>style.visibility</p:attrName>
                                        </p:attrNameLst>
                                      </p:cBhvr>
                                      <p:to>
                                        <p:strVal val="visible"/>
                                      </p:to>
                                    </p:set>
                                    <p:animEffect transition="in" filter="wipe(left)">
                                      <p:cBhvr>
                                        <p:cTn id="24" dur="500"/>
                                        <p:tgtEl>
                                          <p:spTgt spid="399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962400" y="609600"/>
            <a:ext cx="4876800" cy="685800"/>
          </a:xfrm>
        </p:spPr>
        <p:txBody>
          <a:bodyPr/>
          <a:lstStyle/>
          <a:p>
            <a:pPr eaLnBrk="1" hangingPunct="1"/>
            <a:r>
              <a:rPr lang="en-US" altLang="en-US" smtClean="0">
                <a:latin typeface="Arial Rounded MT Bold" pitchFamily="34" charset="0"/>
              </a:rPr>
              <a:t>World War II</a:t>
            </a:r>
          </a:p>
        </p:txBody>
      </p:sp>
      <p:sp>
        <p:nvSpPr>
          <p:cNvPr id="43011" name="Rectangle 3"/>
          <p:cNvSpPr>
            <a:spLocks noGrp="1" noChangeArrowheads="1"/>
          </p:cNvSpPr>
          <p:nvPr>
            <p:ph type="body" idx="1"/>
          </p:nvPr>
        </p:nvSpPr>
        <p:spPr>
          <a:xfrm>
            <a:off x="0" y="2214563"/>
            <a:ext cx="8767763" cy="4643437"/>
          </a:xfrm>
        </p:spPr>
        <p:txBody>
          <a:bodyPr/>
          <a:lstStyle/>
          <a:p>
            <a:pPr eaLnBrk="1" hangingPunct="1"/>
            <a:r>
              <a:rPr lang="en-US" altLang="en-US" smtClean="0">
                <a:latin typeface="Arial Rounded MT Bold" pitchFamily="34" charset="0"/>
              </a:rPr>
              <a:t>Allies Defeated Germany at Stalingrad</a:t>
            </a:r>
          </a:p>
          <a:p>
            <a:pPr lvl="1" eaLnBrk="1" hangingPunct="1"/>
            <a:r>
              <a:rPr lang="en-US" altLang="en-US" sz="2400" smtClean="0">
                <a:latin typeface="Arial Rounded MT Bold" pitchFamily="34" charset="0"/>
              </a:rPr>
              <a:t>Luftwaffe bombed the city nightly</a:t>
            </a:r>
          </a:p>
          <a:p>
            <a:pPr lvl="1" eaLnBrk="1" hangingPunct="1"/>
            <a:r>
              <a:rPr lang="en-US" altLang="en-US" sz="2400" smtClean="0">
                <a:latin typeface="Arial Rounded MT Bold" pitchFamily="34" charset="0"/>
              </a:rPr>
              <a:t>Stalin ordered the defense of the city</a:t>
            </a:r>
          </a:p>
          <a:p>
            <a:pPr lvl="1" eaLnBrk="1" hangingPunct="1"/>
            <a:r>
              <a:rPr lang="en-US" altLang="en-US" sz="2400" smtClean="0">
                <a:latin typeface="Arial Rounded MT Bold" pitchFamily="34" charset="0"/>
              </a:rPr>
              <a:t>Germans controlled 90% of the city</a:t>
            </a:r>
          </a:p>
          <a:p>
            <a:pPr lvl="1" eaLnBrk="1" hangingPunct="1"/>
            <a:r>
              <a:rPr lang="en-US" altLang="en-US" sz="2400" smtClean="0">
                <a:latin typeface="Arial Rounded MT Bold" pitchFamily="34" charset="0"/>
              </a:rPr>
              <a:t>Russians trapped the</a:t>
            </a:r>
          </a:p>
          <a:p>
            <a:pPr lvl="1" eaLnBrk="1" hangingPunct="1">
              <a:buFont typeface="Wingdings" pitchFamily="2" charset="2"/>
              <a:buNone/>
            </a:pPr>
            <a:r>
              <a:rPr lang="en-US" altLang="en-US" sz="2400" smtClean="0">
                <a:latin typeface="Arial Rounded MT Bold" pitchFamily="34" charset="0"/>
              </a:rPr>
              <a:t>   Germans inside the</a:t>
            </a:r>
          </a:p>
          <a:p>
            <a:pPr lvl="1" eaLnBrk="1" hangingPunct="1">
              <a:buFont typeface="Wingdings" pitchFamily="2" charset="2"/>
              <a:buNone/>
            </a:pPr>
            <a:r>
              <a:rPr lang="en-US" altLang="en-US" sz="2400" smtClean="0">
                <a:latin typeface="Arial Rounded MT Bold" pitchFamily="34" charset="0"/>
              </a:rPr>
              <a:t>   city where they cut</a:t>
            </a:r>
          </a:p>
          <a:p>
            <a:pPr lvl="1" eaLnBrk="1" hangingPunct="1">
              <a:buFont typeface="Wingdings" pitchFamily="2" charset="2"/>
              <a:buNone/>
            </a:pPr>
            <a:r>
              <a:rPr lang="en-US" altLang="en-US" sz="2400" smtClean="0">
                <a:latin typeface="Arial Rounded MT Bold" pitchFamily="34" charset="0"/>
              </a:rPr>
              <a:t>   off supplies.  Germans</a:t>
            </a:r>
          </a:p>
          <a:p>
            <a:pPr lvl="1" eaLnBrk="1" hangingPunct="1">
              <a:buFont typeface="Wingdings" pitchFamily="2" charset="2"/>
              <a:buNone/>
            </a:pPr>
            <a:r>
              <a:rPr lang="en-US" altLang="en-US" sz="2400" smtClean="0">
                <a:latin typeface="Arial Rounded MT Bold" pitchFamily="34" charset="0"/>
              </a:rPr>
              <a:t>   surrendered.</a:t>
            </a:r>
          </a:p>
          <a:p>
            <a:pPr lvl="1" eaLnBrk="1" hangingPunct="1">
              <a:buFont typeface="Wingdings" pitchFamily="2" charset="2"/>
              <a:buNone/>
            </a:pPr>
            <a:endParaRPr lang="en-US" altLang="en-US" sz="2400" smtClean="0">
              <a:latin typeface="Arial Rounded MT Bold" pitchFamily="34" charset="0"/>
            </a:endParaRPr>
          </a:p>
          <a:p>
            <a:pPr lvl="1" eaLnBrk="1" hangingPunct="1">
              <a:buFont typeface="Wingdings" pitchFamily="2" charset="2"/>
              <a:buNone/>
            </a:pPr>
            <a:endParaRPr lang="en-US" altLang="en-US" smtClean="0">
              <a:latin typeface="Arial Rounded MT Bold" pitchFamily="34" charset="0"/>
            </a:endParaRPr>
          </a:p>
          <a:p>
            <a:pPr lvl="1" eaLnBrk="1" hangingPunct="1">
              <a:buFont typeface="Wingdings" pitchFamily="2" charset="2"/>
              <a:buNone/>
            </a:pPr>
            <a:endParaRPr lang="en-US" altLang="en-US" smtClean="0">
              <a:latin typeface="Arial Rounded MT Bold" pitchFamily="34" charset="0"/>
            </a:endParaRPr>
          </a:p>
          <a:p>
            <a:pPr lvl="1" eaLnBrk="1" hangingPunct="1">
              <a:buFont typeface="Wingdings" pitchFamily="2" charset="2"/>
              <a:buNone/>
            </a:pPr>
            <a:endParaRPr lang="en-US" altLang="en-US" smtClean="0">
              <a:latin typeface="Arial Rounded MT Bold" pitchFamily="34" charset="0"/>
            </a:endParaRPr>
          </a:p>
        </p:txBody>
      </p:sp>
      <p:pic>
        <p:nvPicPr>
          <p:cNvPr id="43012" name="Picture 5" descr="Assa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156075"/>
            <a:ext cx="36576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371600" y="609600"/>
            <a:ext cx="7378700" cy="609600"/>
          </a:xfrm>
        </p:spPr>
        <p:txBody>
          <a:bodyPr/>
          <a:lstStyle/>
          <a:p>
            <a:pPr eaLnBrk="1" hangingPunct="1"/>
            <a:r>
              <a:rPr lang="en-US" altLang="en-US" sz="4000" smtClean="0">
                <a:latin typeface="Arial Rounded MT Bold" pitchFamily="34" charset="0"/>
              </a:rPr>
              <a:t>World War II</a:t>
            </a:r>
          </a:p>
        </p:txBody>
      </p:sp>
      <p:sp>
        <p:nvSpPr>
          <p:cNvPr id="16387" name="Rectangle 3"/>
          <p:cNvSpPr>
            <a:spLocks noGrp="1" noChangeArrowheads="1"/>
          </p:cNvSpPr>
          <p:nvPr>
            <p:ph type="body" idx="1"/>
          </p:nvPr>
        </p:nvSpPr>
        <p:spPr>
          <a:xfrm>
            <a:off x="228600" y="1219200"/>
            <a:ext cx="8915400" cy="4953000"/>
          </a:xfrm>
        </p:spPr>
        <p:txBody>
          <a:bodyPr/>
          <a:lstStyle/>
          <a:p>
            <a:pPr eaLnBrk="1" hangingPunct="1">
              <a:lnSpc>
                <a:spcPct val="90000"/>
              </a:lnSpc>
            </a:pPr>
            <a:r>
              <a:rPr lang="en-US" altLang="en-US" smtClean="0">
                <a:solidFill>
                  <a:schemeClr val="folHlink"/>
                </a:solidFill>
                <a:latin typeface="Arial Rounded MT Bold" pitchFamily="34" charset="0"/>
              </a:rPr>
              <a:t>Germany Attacks Poland</a:t>
            </a:r>
          </a:p>
          <a:p>
            <a:pPr lvl="1" eaLnBrk="1" hangingPunct="1">
              <a:lnSpc>
                <a:spcPct val="90000"/>
              </a:lnSpc>
            </a:pPr>
            <a:endParaRPr lang="en-US" altLang="en-US" smtClean="0">
              <a:latin typeface="Arial Rounded MT Bold" pitchFamily="34" charset="0"/>
            </a:endParaRPr>
          </a:p>
          <a:p>
            <a:pPr lvl="1" eaLnBrk="1" hangingPunct="1">
              <a:lnSpc>
                <a:spcPct val="90000"/>
              </a:lnSpc>
            </a:pPr>
            <a:r>
              <a:rPr lang="en-US" altLang="en-US" smtClean="0">
                <a:latin typeface="Arial Rounded MT Bold" pitchFamily="34" charset="0"/>
              </a:rPr>
              <a:t>Surprise attack</a:t>
            </a:r>
          </a:p>
          <a:p>
            <a:pPr lvl="1" eaLnBrk="1" hangingPunct="1">
              <a:lnSpc>
                <a:spcPct val="90000"/>
              </a:lnSpc>
            </a:pPr>
            <a:r>
              <a:rPr lang="en-US" altLang="en-US" smtClean="0">
                <a:latin typeface="Arial Rounded MT Bold" pitchFamily="34" charset="0"/>
              </a:rPr>
              <a:t>German planes attacked from the air</a:t>
            </a:r>
          </a:p>
          <a:p>
            <a:pPr lvl="1" eaLnBrk="1" hangingPunct="1">
              <a:lnSpc>
                <a:spcPct val="90000"/>
              </a:lnSpc>
            </a:pPr>
            <a:r>
              <a:rPr lang="en-US" altLang="en-US" smtClean="0">
                <a:latin typeface="Arial Rounded MT Bold" pitchFamily="34" charset="0"/>
              </a:rPr>
              <a:t>Tanks attacked on land</a:t>
            </a:r>
          </a:p>
          <a:p>
            <a:pPr lvl="1" eaLnBrk="1" hangingPunct="1">
              <a:lnSpc>
                <a:spcPct val="90000"/>
              </a:lnSpc>
            </a:pPr>
            <a:r>
              <a:rPr lang="en-US" altLang="en-US" smtClean="0">
                <a:latin typeface="Arial Rounded MT Bold" pitchFamily="34" charset="0"/>
              </a:rPr>
              <a:t>Troops on the ground</a:t>
            </a:r>
          </a:p>
          <a:p>
            <a:pPr lvl="1" eaLnBrk="1" hangingPunct="1">
              <a:lnSpc>
                <a:spcPct val="90000"/>
              </a:lnSpc>
              <a:buFont typeface="Wingdings" pitchFamily="2" charset="2"/>
              <a:buNone/>
            </a:pPr>
            <a:r>
              <a:rPr lang="en-US" altLang="en-US" smtClean="0">
                <a:solidFill>
                  <a:schemeClr val="folHlink"/>
                </a:solidFill>
                <a:latin typeface="Arial Rounded MT Bold" pitchFamily="34" charset="0"/>
              </a:rPr>
              <a:t>        “BLITZKRIEG”</a:t>
            </a:r>
            <a:r>
              <a:rPr lang="en-US" altLang="en-US" smtClean="0">
                <a:latin typeface="Arial Rounded MT Bold" pitchFamily="34" charset="0"/>
              </a:rPr>
              <a:t>  </a:t>
            </a:r>
          </a:p>
          <a:p>
            <a:pPr lvl="1" eaLnBrk="1" hangingPunct="1">
              <a:lnSpc>
                <a:spcPct val="90000"/>
              </a:lnSpc>
              <a:buFont typeface="Wingdings" pitchFamily="2" charset="2"/>
              <a:buNone/>
            </a:pPr>
            <a:r>
              <a:rPr lang="en-US" altLang="en-US" smtClean="0">
                <a:solidFill>
                  <a:schemeClr val="folHlink"/>
                </a:solidFill>
                <a:latin typeface="Arial Rounded MT Bold" pitchFamily="34" charset="0"/>
              </a:rPr>
              <a:t>      “lightening war”</a:t>
            </a:r>
          </a:p>
          <a:p>
            <a:pPr lvl="1" eaLnBrk="1" hangingPunct="1">
              <a:lnSpc>
                <a:spcPct val="90000"/>
              </a:lnSpc>
              <a:buFont typeface="Wingdings" pitchFamily="2" charset="2"/>
              <a:buNone/>
            </a:pPr>
            <a:r>
              <a:rPr lang="en-US" altLang="en-US" smtClean="0">
                <a:latin typeface="Arial Rounded MT Bold" pitchFamily="34" charset="0"/>
              </a:rPr>
              <a:t>Considered the </a:t>
            </a:r>
          </a:p>
          <a:p>
            <a:pPr lvl="1" eaLnBrk="1" hangingPunct="1">
              <a:lnSpc>
                <a:spcPct val="90000"/>
              </a:lnSpc>
              <a:buFont typeface="Wingdings" pitchFamily="2" charset="2"/>
              <a:buNone/>
            </a:pPr>
            <a:r>
              <a:rPr lang="en-US" altLang="en-US" smtClean="0">
                <a:latin typeface="Arial Rounded MT Bold" pitchFamily="34" charset="0"/>
              </a:rPr>
              <a:t>beginning of WW II</a:t>
            </a:r>
          </a:p>
          <a:p>
            <a:pPr lvl="1" eaLnBrk="1" hangingPunct="1">
              <a:lnSpc>
                <a:spcPct val="90000"/>
              </a:lnSpc>
              <a:buFont typeface="Wingdings" pitchFamily="2" charset="2"/>
              <a:buNone/>
            </a:pPr>
            <a:endParaRPr lang="en-US" altLang="en-US" smtClean="0">
              <a:latin typeface="Arial Rounded MT Bold" pitchFamily="34" charset="0"/>
            </a:endParaRPr>
          </a:p>
          <a:p>
            <a:pPr lvl="1" eaLnBrk="1" hangingPunct="1">
              <a:lnSpc>
                <a:spcPct val="90000"/>
              </a:lnSpc>
              <a:buFont typeface="Wingdings" pitchFamily="2" charset="2"/>
              <a:buNone/>
            </a:pPr>
            <a:endParaRPr lang="en-US" altLang="en-US" smtClean="0">
              <a:latin typeface="Arial Rounded MT Bold" pitchFamily="34" charset="0"/>
            </a:endParaRPr>
          </a:p>
        </p:txBody>
      </p:sp>
      <p:pic>
        <p:nvPicPr>
          <p:cNvPr id="16388" name="Picture 5" descr="1stkill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124200"/>
            <a:ext cx="35718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371600" y="609600"/>
            <a:ext cx="7378700" cy="685800"/>
          </a:xfrm>
        </p:spPr>
        <p:txBody>
          <a:bodyPr/>
          <a:lstStyle/>
          <a:p>
            <a:pPr eaLnBrk="1" hangingPunct="1"/>
            <a:r>
              <a:rPr lang="en-US" altLang="en-US" smtClean="0">
                <a:latin typeface="Arial Rounded MT Bold" pitchFamily="34" charset="0"/>
              </a:rPr>
              <a:t>World War II</a:t>
            </a:r>
          </a:p>
        </p:txBody>
      </p:sp>
      <p:sp>
        <p:nvSpPr>
          <p:cNvPr id="44035" name="Rectangle 3"/>
          <p:cNvSpPr>
            <a:spLocks noGrp="1" noChangeArrowheads="1"/>
          </p:cNvSpPr>
          <p:nvPr>
            <p:ph type="body" idx="1"/>
          </p:nvPr>
        </p:nvSpPr>
        <p:spPr>
          <a:xfrm>
            <a:off x="0" y="2214563"/>
            <a:ext cx="6248400" cy="4643437"/>
          </a:xfrm>
        </p:spPr>
        <p:txBody>
          <a:bodyPr/>
          <a:lstStyle/>
          <a:p>
            <a:pPr eaLnBrk="1" hangingPunct="1"/>
            <a:r>
              <a:rPr lang="en-US" altLang="en-US" smtClean="0">
                <a:latin typeface="Arial Rounded MT Bold" pitchFamily="34" charset="0"/>
              </a:rPr>
              <a:t>Allies Invaded and Defeated Italy</a:t>
            </a:r>
          </a:p>
          <a:p>
            <a:pPr lvl="1" eaLnBrk="1" hangingPunct="1"/>
            <a:r>
              <a:rPr lang="en-US" altLang="en-US" sz="2400" smtClean="0">
                <a:latin typeface="Arial Rounded MT Bold" pitchFamily="34" charset="0"/>
              </a:rPr>
              <a:t>1943 Allies invaded Sicily</a:t>
            </a:r>
          </a:p>
          <a:p>
            <a:pPr lvl="1" eaLnBrk="1" hangingPunct="1"/>
            <a:r>
              <a:rPr lang="en-US" altLang="en-US" sz="2400" smtClean="0">
                <a:latin typeface="Arial Rounded MT Bold" pitchFamily="34" charset="0"/>
              </a:rPr>
              <a:t>Mussolini fell</a:t>
            </a:r>
          </a:p>
          <a:p>
            <a:pPr lvl="1" eaLnBrk="1" hangingPunct="1"/>
            <a:r>
              <a:rPr lang="en-US" altLang="en-US" sz="2400" smtClean="0">
                <a:latin typeface="Arial Rounded MT Bold" pitchFamily="34" charset="0"/>
              </a:rPr>
              <a:t>Disguised himself as a German soldier</a:t>
            </a:r>
          </a:p>
          <a:p>
            <a:pPr lvl="1" eaLnBrk="1" hangingPunct="1"/>
            <a:r>
              <a:rPr lang="en-US" altLang="en-US" sz="2400" smtClean="0">
                <a:latin typeface="Arial Rounded MT Bold" pitchFamily="34" charset="0"/>
              </a:rPr>
              <a:t>Next day Mussolini was shot</a:t>
            </a:r>
          </a:p>
          <a:p>
            <a:pPr lvl="1" eaLnBrk="1" hangingPunct="1"/>
            <a:r>
              <a:rPr lang="en-US" altLang="en-US" sz="2400" smtClean="0">
                <a:latin typeface="Arial Rounded MT Bold" pitchFamily="34" charset="0"/>
              </a:rPr>
              <a:t>Mussolini’s body was displayed in Milan</a:t>
            </a:r>
          </a:p>
        </p:txBody>
      </p:sp>
      <p:pic>
        <p:nvPicPr>
          <p:cNvPr id="44036" name="Picture 5" descr="deadbeni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371600"/>
            <a:ext cx="3124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371600" y="609600"/>
            <a:ext cx="7378700" cy="762000"/>
          </a:xfrm>
        </p:spPr>
        <p:txBody>
          <a:bodyPr/>
          <a:lstStyle/>
          <a:p>
            <a:pPr eaLnBrk="1" hangingPunct="1"/>
            <a:r>
              <a:rPr lang="en-US" altLang="en-US" smtClean="0">
                <a:latin typeface="Arial Rounded MT Bold" pitchFamily="34" charset="0"/>
              </a:rPr>
              <a:t>World War II</a:t>
            </a:r>
          </a:p>
        </p:txBody>
      </p:sp>
      <p:sp>
        <p:nvSpPr>
          <p:cNvPr id="45059" name="Rectangle 4"/>
          <p:cNvSpPr>
            <a:spLocks noChangeArrowheads="1"/>
          </p:cNvSpPr>
          <p:nvPr/>
        </p:nvSpPr>
        <p:spPr bwMode="auto">
          <a:xfrm>
            <a:off x="0" y="1371600"/>
            <a:ext cx="87630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pitchFamily="34" charset="0"/>
              </a:defRPr>
            </a:lvl1pPr>
            <a:lvl2pPr marL="742950" indent="-285750" eaLnBrk="0" hangingPunct="0">
              <a:defRPr sz="2400">
                <a:solidFill>
                  <a:schemeClr val="tx1"/>
                </a:solidFill>
                <a:latin typeface="Arial Rounded MT Bold" pitchFamily="34" charset="0"/>
              </a:defRPr>
            </a:lvl2pPr>
            <a:lvl3pPr marL="1143000" indent="-228600" eaLnBrk="0" hangingPunct="0">
              <a:defRPr sz="2400">
                <a:solidFill>
                  <a:schemeClr val="tx1"/>
                </a:solidFill>
                <a:latin typeface="Arial Rounded MT Bold" pitchFamily="34" charset="0"/>
              </a:defRPr>
            </a:lvl3pPr>
            <a:lvl4pPr marL="1600200" indent="-228600" eaLnBrk="0" hangingPunct="0">
              <a:defRPr sz="2400">
                <a:solidFill>
                  <a:schemeClr val="tx1"/>
                </a:solidFill>
                <a:latin typeface="Arial Rounded MT Bold" pitchFamily="34" charset="0"/>
              </a:defRPr>
            </a:lvl4pPr>
            <a:lvl5pPr marL="2057400" indent="-228600" eaLnBrk="0" hangingPunct="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eaLnBrk="1" hangingPunct="1"/>
            <a:r>
              <a:rPr lang="en-US" altLang="en-US" sz="3200"/>
              <a:t>D-Day Invasion of France</a:t>
            </a:r>
          </a:p>
          <a:p>
            <a:pPr eaLnBrk="1" hangingPunct="1"/>
            <a:r>
              <a:rPr lang="en-US" altLang="en-US"/>
              <a:t>* Largest military invasion in history</a:t>
            </a:r>
            <a:r>
              <a:rPr lang="en-US" altLang="en-US" sz="3200"/>
              <a:t>	</a:t>
            </a:r>
          </a:p>
          <a:p>
            <a:pPr eaLnBrk="1" hangingPunct="1"/>
            <a:r>
              <a:rPr lang="en-US" altLang="en-US"/>
              <a:t>* 3.5 Million Allied troops – Operation Overlord</a:t>
            </a:r>
          </a:p>
          <a:p>
            <a:pPr eaLnBrk="1" hangingPunct="1"/>
            <a:r>
              <a:rPr lang="en-US" altLang="en-US"/>
              <a:t>*Dummy army set up at Calais</a:t>
            </a:r>
          </a:p>
          <a:p>
            <a:pPr eaLnBrk="1" hangingPunct="1"/>
            <a:r>
              <a:rPr lang="en-US" altLang="en-US"/>
              <a:t>*Germans protected by concrete walls</a:t>
            </a:r>
          </a:p>
          <a:p>
            <a:pPr eaLnBrk="1" hangingPunct="1"/>
            <a:r>
              <a:rPr lang="en-US" altLang="en-US"/>
              <a:t>*Thousands of casualties</a:t>
            </a:r>
          </a:p>
          <a:p>
            <a:pPr eaLnBrk="1" hangingPunct="1"/>
            <a:r>
              <a:rPr lang="en-US" altLang="en-US"/>
              <a:t>*Allies held the beach</a:t>
            </a:r>
          </a:p>
          <a:p>
            <a:pPr eaLnBrk="1" hangingPunct="1"/>
            <a:r>
              <a:rPr lang="en-US" altLang="en-US"/>
              <a:t>*A million additional troops</a:t>
            </a:r>
          </a:p>
          <a:p>
            <a:pPr eaLnBrk="1" hangingPunct="1"/>
            <a:endParaRPr lang="en-US" altLang="en-US"/>
          </a:p>
          <a:p>
            <a:pPr eaLnBrk="1" hangingPunct="1"/>
            <a:r>
              <a:rPr lang="en-US" altLang="en-US"/>
              <a:t>	</a:t>
            </a:r>
          </a:p>
          <a:p>
            <a:pPr eaLnBrk="1" hangingPunct="1"/>
            <a:r>
              <a:rPr lang="en-US" altLang="en-US"/>
              <a:t>	</a:t>
            </a:r>
          </a:p>
        </p:txBody>
      </p:sp>
      <p:pic>
        <p:nvPicPr>
          <p:cNvPr id="45060" name="Picture 6" descr="europedda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489325"/>
            <a:ext cx="4800600"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371600" y="609600"/>
            <a:ext cx="7378700" cy="533400"/>
          </a:xfrm>
        </p:spPr>
        <p:txBody>
          <a:bodyPr/>
          <a:lstStyle/>
          <a:p>
            <a:pPr eaLnBrk="1" hangingPunct="1"/>
            <a:r>
              <a:rPr lang="en-US" altLang="en-US" sz="4000" smtClean="0">
                <a:latin typeface="Arial Rounded MT Bold" pitchFamily="34" charset="0"/>
              </a:rPr>
              <a:t>World War II</a:t>
            </a:r>
          </a:p>
        </p:txBody>
      </p:sp>
      <p:sp>
        <p:nvSpPr>
          <p:cNvPr id="46083" name="Rectangle 4"/>
          <p:cNvSpPr>
            <a:spLocks noChangeArrowheads="1"/>
          </p:cNvSpPr>
          <p:nvPr/>
        </p:nvSpPr>
        <p:spPr bwMode="auto">
          <a:xfrm>
            <a:off x="0" y="1295400"/>
            <a:ext cx="5562600" cy="648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pitchFamily="34" charset="0"/>
              </a:defRPr>
            </a:lvl1pPr>
            <a:lvl2pPr marL="742950" indent="-285750" eaLnBrk="0" hangingPunct="0">
              <a:defRPr sz="2400">
                <a:solidFill>
                  <a:schemeClr val="tx1"/>
                </a:solidFill>
                <a:latin typeface="Arial Rounded MT Bold" pitchFamily="34" charset="0"/>
              </a:defRPr>
            </a:lvl2pPr>
            <a:lvl3pPr marL="1143000" indent="-228600" eaLnBrk="0" hangingPunct="0">
              <a:defRPr sz="2400">
                <a:solidFill>
                  <a:schemeClr val="tx1"/>
                </a:solidFill>
                <a:latin typeface="Arial Rounded MT Bold" pitchFamily="34" charset="0"/>
              </a:defRPr>
            </a:lvl3pPr>
            <a:lvl4pPr marL="1600200" indent="-228600" eaLnBrk="0" hangingPunct="0">
              <a:defRPr sz="2400">
                <a:solidFill>
                  <a:schemeClr val="tx1"/>
                </a:solidFill>
                <a:latin typeface="Arial Rounded MT Bold" pitchFamily="34" charset="0"/>
              </a:defRPr>
            </a:lvl4pPr>
            <a:lvl5pPr marL="2057400" indent="-228600" eaLnBrk="0" hangingPunct="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eaLnBrk="1" hangingPunct="1"/>
            <a:endParaRPr lang="en-US" altLang="en-US" sz="2800"/>
          </a:p>
          <a:p>
            <a:pPr eaLnBrk="1" hangingPunct="1"/>
            <a:r>
              <a:rPr lang="en-US" altLang="en-US" sz="2800"/>
              <a:t>Battle of the Bulge</a:t>
            </a:r>
          </a:p>
          <a:p>
            <a:pPr eaLnBrk="1" hangingPunct="1"/>
            <a:endParaRPr lang="en-US" altLang="en-US"/>
          </a:p>
          <a:p>
            <a:pPr eaLnBrk="1" hangingPunct="1"/>
            <a:r>
              <a:rPr lang="en-US" altLang="en-US"/>
              <a:t>Soviets from the east</a:t>
            </a:r>
          </a:p>
          <a:p>
            <a:pPr eaLnBrk="1" hangingPunct="1"/>
            <a:r>
              <a:rPr lang="en-US" altLang="en-US"/>
              <a:t>Allies from the west</a:t>
            </a:r>
          </a:p>
          <a:p>
            <a:pPr eaLnBrk="1" hangingPunct="1"/>
            <a:r>
              <a:rPr lang="en-US" altLang="en-US"/>
              <a:t>Germans broke through western defenses creating a bulge in the defensive line</a:t>
            </a:r>
          </a:p>
          <a:p>
            <a:pPr eaLnBrk="1" hangingPunct="1"/>
            <a:endParaRPr lang="en-US" altLang="en-US"/>
          </a:p>
          <a:p>
            <a:pPr eaLnBrk="1" hangingPunct="1"/>
            <a:r>
              <a:rPr lang="en-US" altLang="en-US"/>
              <a:t>Allies pushed back the Germans and defeated them</a:t>
            </a:r>
          </a:p>
          <a:p>
            <a:pPr eaLnBrk="1" hangingPunct="1"/>
            <a:endParaRPr lang="en-US" altLang="en-US"/>
          </a:p>
          <a:p>
            <a:pPr eaLnBrk="1" hangingPunct="1"/>
            <a:r>
              <a:rPr lang="en-US" altLang="en-US"/>
              <a:t>Soon afterward Hitler committed suicide and Germany surrendered</a:t>
            </a:r>
            <a:r>
              <a:rPr lang="en-US" altLang="en-US" sz="2800"/>
              <a:t>.</a:t>
            </a:r>
          </a:p>
          <a:p>
            <a:pPr eaLnBrk="1" hangingPunct="1"/>
            <a:r>
              <a:rPr lang="en-US" altLang="en-US"/>
              <a:t>	</a:t>
            </a:r>
          </a:p>
          <a:p>
            <a:pPr eaLnBrk="1" hangingPunct="1"/>
            <a:endParaRPr lang="en-US" altLang="en-US"/>
          </a:p>
          <a:p>
            <a:pPr eaLnBrk="1" hangingPunct="1"/>
            <a:endParaRPr lang="en-US" altLang="en-US"/>
          </a:p>
        </p:txBody>
      </p:sp>
      <p:pic>
        <p:nvPicPr>
          <p:cNvPr id="46084" name="Picture 6" descr="lmgbul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209800"/>
            <a:ext cx="35433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371600" y="609600"/>
            <a:ext cx="7378700" cy="609600"/>
          </a:xfrm>
        </p:spPr>
        <p:txBody>
          <a:bodyPr/>
          <a:lstStyle/>
          <a:p>
            <a:pPr algn="l" eaLnBrk="1" hangingPunct="1"/>
            <a:r>
              <a:rPr lang="en-US" altLang="en-US" sz="4000" smtClean="0">
                <a:latin typeface="Arial Rounded MT Bold" pitchFamily="34" charset="0"/>
              </a:rPr>
              <a:t>World War II</a:t>
            </a:r>
          </a:p>
        </p:txBody>
      </p:sp>
      <p:sp>
        <p:nvSpPr>
          <p:cNvPr id="47107" name="Rectangle 3"/>
          <p:cNvSpPr>
            <a:spLocks noGrp="1" noChangeArrowheads="1"/>
          </p:cNvSpPr>
          <p:nvPr>
            <p:ph type="body" idx="1"/>
          </p:nvPr>
        </p:nvSpPr>
        <p:spPr>
          <a:xfrm>
            <a:off x="0" y="1143000"/>
            <a:ext cx="9144000" cy="5486400"/>
          </a:xfrm>
        </p:spPr>
        <p:txBody>
          <a:bodyPr/>
          <a:lstStyle/>
          <a:p>
            <a:pPr eaLnBrk="1" hangingPunct="1">
              <a:lnSpc>
                <a:spcPct val="90000"/>
              </a:lnSpc>
              <a:spcBef>
                <a:spcPct val="0"/>
              </a:spcBef>
              <a:buClrTx/>
              <a:buFontTx/>
              <a:buNone/>
            </a:pPr>
            <a:r>
              <a:rPr lang="en-US" altLang="en-US" sz="2400" smtClean="0">
                <a:latin typeface="Arial Rounded MT Bold" pitchFamily="34" charset="0"/>
              </a:rPr>
              <a:t>Bombing of Nagasaki &amp; Hiroshima</a:t>
            </a:r>
          </a:p>
          <a:p>
            <a:pPr eaLnBrk="1" hangingPunct="1">
              <a:lnSpc>
                <a:spcPct val="90000"/>
              </a:lnSpc>
              <a:spcBef>
                <a:spcPct val="0"/>
              </a:spcBef>
              <a:buClrTx/>
              <a:buFontTx/>
              <a:buNone/>
            </a:pPr>
            <a:endParaRPr lang="en-US" altLang="en-US" sz="2400" smtClean="0">
              <a:latin typeface="Arial Rounded MT Bold" pitchFamily="34" charset="0"/>
            </a:endParaRPr>
          </a:p>
          <a:p>
            <a:pPr eaLnBrk="1" hangingPunct="1">
              <a:lnSpc>
                <a:spcPct val="90000"/>
              </a:lnSpc>
              <a:spcBef>
                <a:spcPct val="0"/>
              </a:spcBef>
              <a:buClrTx/>
              <a:buFontTx/>
              <a:buNone/>
            </a:pPr>
            <a:endParaRPr lang="en-US" altLang="en-US" sz="2400" smtClean="0">
              <a:latin typeface="Arial Rounded MT Bold" pitchFamily="34" charset="0"/>
            </a:endParaRPr>
          </a:p>
          <a:p>
            <a:pPr eaLnBrk="1" hangingPunct="1">
              <a:lnSpc>
                <a:spcPct val="90000"/>
              </a:lnSpc>
              <a:spcBef>
                <a:spcPct val="0"/>
              </a:spcBef>
              <a:buClrTx/>
              <a:buFontTx/>
              <a:buNone/>
            </a:pPr>
            <a:r>
              <a:rPr lang="en-US" altLang="en-US" sz="2400" smtClean="0">
                <a:latin typeface="Arial Rounded MT Bold" pitchFamily="34" charset="0"/>
              </a:rPr>
              <a:t>After the loss of many Allied lives</a:t>
            </a:r>
          </a:p>
          <a:p>
            <a:pPr eaLnBrk="1" hangingPunct="1">
              <a:lnSpc>
                <a:spcPct val="90000"/>
              </a:lnSpc>
              <a:spcBef>
                <a:spcPct val="0"/>
              </a:spcBef>
              <a:buClrTx/>
              <a:buFontTx/>
              <a:buNone/>
            </a:pPr>
            <a:r>
              <a:rPr lang="en-US" altLang="en-US" sz="2400" smtClean="0">
                <a:latin typeface="Arial Rounded MT Bold" pitchFamily="34" charset="0"/>
              </a:rPr>
              <a:t>in battle with Japan, the decision </a:t>
            </a:r>
          </a:p>
          <a:p>
            <a:pPr eaLnBrk="1" hangingPunct="1">
              <a:lnSpc>
                <a:spcPct val="90000"/>
              </a:lnSpc>
              <a:spcBef>
                <a:spcPct val="0"/>
              </a:spcBef>
              <a:buClrTx/>
              <a:buFontTx/>
              <a:buNone/>
            </a:pPr>
            <a:r>
              <a:rPr lang="en-US" altLang="en-US" sz="2400" smtClean="0">
                <a:latin typeface="Arial Rounded MT Bold" pitchFamily="34" charset="0"/>
              </a:rPr>
              <a:t>was made to bomb Japan rather </a:t>
            </a:r>
          </a:p>
          <a:p>
            <a:pPr eaLnBrk="1" hangingPunct="1">
              <a:lnSpc>
                <a:spcPct val="90000"/>
              </a:lnSpc>
              <a:spcBef>
                <a:spcPct val="0"/>
              </a:spcBef>
              <a:buClrTx/>
              <a:buFontTx/>
              <a:buNone/>
            </a:pPr>
            <a:r>
              <a:rPr lang="en-US" altLang="en-US" sz="2400" smtClean="0">
                <a:latin typeface="Arial Rounded MT Bold" pitchFamily="34" charset="0"/>
              </a:rPr>
              <a:t>than suffer the loss of perhaps </a:t>
            </a:r>
          </a:p>
          <a:p>
            <a:pPr eaLnBrk="1" hangingPunct="1">
              <a:lnSpc>
                <a:spcPct val="90000"/>
              </a:lnSpc>
              <a:spcBef>
                <a:spcPct val="0"/>
              </a:spcBef>
              <a:buClrTx/>
              <a:buFontTx/>
              <a:buNone/>
            </a:pPr>
            <a:r>
              <a:rPr lang="en-US" altLang="en-US" sz="2400" smtClean="0">
                <a:latin typeface="Arial Rounded MT Bold" pitchFamily="34" charset="0"/>
              </a:rPr>
              <a:t>another ½ to a million soldiers</a:t>
            </a:r>
          </a:p>
          <a:p>
            <a:pPr eaLnBrk="1" hangingPunct="1">
              <a:lnSpc>
                <a:spcPct val="90000"/>
              </a:lnSpc>
              <a:spcBef>
                <a:spcPct val="0"/>
              </a:spcBef>
              <a:buClrTx/>
              <a:buFontTx/>
              <a:buNone/>
            </a:pPr>
            <a:endParaRPr lang="en-US" altLang="en-US" sz="2400" smtClean="0">
              <a:latin typeface="Arial Rounded MT Bold" pitchFamily="34" charset="0"/>
            </a:endParaRPr>
          </a:p>
          <a:p>
            <a:pPr eaLnBrk="1" hangingPunct="1">
              <a:lnSpc>
                <a:spcPct val="90000"/>
              </a:lnSpc>
              <a:spcBef>
                <a:spcPct val="0"/>
              </a:spcBef>
              <a:buClrTx/>
              <a:buFontTx/>
              <a:buNone/>
            </a:pPr>
            <a:r>
              <a:rPr lang="en-US" altLang="en-US" sz="2400" smtClean="0">
                <a:latin typeface="Arial Rounded MT Bold" pitchFamily="34" charset="0"/>
              </a:rPr>
              <a:t>8/6/45 -  The first Atomic Bomb was </a:t>
            </a:r>
          </a:p>
          <a:p>
            <a:pPr eaLnBrk="1" hangingPunct="1">
              <a:lnSpc>
                <a:spcPct val="90000"/>
              </a:lnSpc>
              <a:spcBef>
                <a:spcPct val="0"/>
              </a:spcBef>
              <a:buClrTx/>
              <a:buFontTx/>
              <a:buNone/>
            </a:pPr>
            <a:r>
              <a:rPr lang="en-US" altLang="en-US" sz="2400" smtClean="0">
                <a:latin typeface="Arial Rounded MT Bold" pitchFamily="34" charset="0"/>
              </a:rPr>
              <a:t>dropped on Hiroshima  with the loss</a:t>
            </a:r>
          </a:p>
          <a:p>
            <a:pPr eaLnBrk="1" hangingPunct="1">
              <a:lnSpc>
                <a:spcPct val="90000"/>
              </a:lnSpc>
              <a:spcBef>
                <a:spcPct val="0"/>
              </a:spcBef>
              <a:buClrTx/>
              <a:buFontTx/>
              <a:buNone/>
            </a:pPr>
            <a:r>
              <a:rPr lang="en-US" altLang="en-US" sz="2400" smtClean="0">
                <a:latin typeface="Arial Rounded MT Bold" pitchFamily="34" charset="0"/>
              </a:rPr>
              <a:t>of 73,000 lives – Japan did not surrender</a:t>
            </a:r>
          </a:p>
          <a:p>
            <a:pPr eaLnBrk="1" hangingPunct="1">
              <a:lnSpc>
                <a:spcPct val="90000"/>
              </a:lnSpc>
              <a:spcBef>
                <a:spcPct val="0"/>
              </a:spcBef>
              <a:buClrTx/>
              <a:buFontTx/>
              <a:buNone/>
            </a:pPr>
            <a:endParaRPr lang="en-US" altLang="en-US" sz="2400" smtClean="0">
              <a:latin typeface="Arial Rounded MT Bold" pitchFamily="34" charset="0"/>
            </a:endParaRPr>
          </a:p>
          <a:p>
            <a:pPr eaLnBrk="1" hangingPunct="1">
              <a:lnSpc>
                <a:spcPct val="90000"/>
              </a:lnSpc>
              <a:spcBef>
                <a:spcPct val="0"/>
              </a:spcBef>
              <a:buClrTx/>
              <a:buFontTx/>
              <a:buNone/>
            </a:pPr>
            <a:r>
              <a:rPr lang="en-US" altLang="en-US" sz="2400" smtClean="0">
                <a:latin typeface="Arial Rounded MT Bold" pitchFamily="34" charset="0"/>
              </a:rPr>
              <a:t>8/9/1945 – The second bomb was </a:t>
            </a:r>
          </a:p>
          <a:p>
            <a:pPr eaLnBrk="1" hangingPunct="1">
              <a:lnSpc>
                <a:spcPct val="90000"/>
              </a:lnSpc>
              <a:spcBef>
                <a:spcPct val="0"/>
              </a:spcBef>
              <a:buClrTx/>
              <a:buFontTx/>
              <a:buNone/>
            </a:pPr>
            <a:r>
              <a:rPr lang="en-US" altLang="en-US" sz="2400" smtClean="0">
                <a:latin typeface="Arial Rounded MT Bold" pitchFamily="34" charset="0"/>
              </a:rPr>
              <a:t>dropped on Nagasaki.</a:t>
            </a:r>
          </a:p>
          <a:p>
            <a:pPr eaLnBrk="1" hangingPunct="1">
              <a:lnSpc>
                <a:spcPct val="90000"/>
              </a:lnSpc>
              <a:spcBef>
                <a:spcPct val="0"/>
              </a:spcBef>
              <a:buClrTx/>
              <a:buFontTx/>
              <a:buNone/>
            </a:pPr>
            <a:r>
              <a:rPr lang="en-US" altLang="en-US" sz="2400" smtClean="0">
                <a:latin typeface="Arial Rounded MT Bold" pitchFamily="34" charset="0"/>
              </a:rPr>
              <a:t>Japan officially surrendered September 2, 1945</a:t>
            </a:r>
          </a:p>
          <a:p>
            <a:pPr eaLnBrk="1" hangingPunct="1">
              <a:lnSpc>
                <a:spcPct val="90000"/>
              </a:lnSpc>
              <a:spcBef>
                <a:spcPct val="0"/>
              </a:spcBef>
              <a:buClrTx/>
              <a:buFontTx/>
              <a:buNone/>
            </a:pPr>
            <a:endParaRPr lang="en-US" altLang="en-US" sz="2400" smtClean="0">
              <a:latin typeface="Arial Rounded MT Bold" pitchFamily="34" charset="0"/>
            </a:endParaRPr>
          </a:p>
          <a:p>
            <a:pPr eaLnBrk="1" hangingPunct="1">
              <a:lnSpc>
                <a:spcPct val="90000"/>
              </a:lnSpc>
              <a:spcBef>
                <a:spcPct val="0"/>
              </a:spcBef>
              <a:buClrTx/>
              <a:buFontTx/>
              <a:buNone/>
            </a:pPr>
            <a:endParaRPr lang="en-US" altLang="en-US" smtClean="0">
              <a:latin typeface="Arial Rounded MT Bold" pitchFamily="34" charset="0"/>
            </a:endParaRPr>
          </a:p>
          <a:p>
            <a:pPr eaLnBrk="1" hangingPunct="1">
              <a:lnSpc>
                <a:spcPct val="90000"/>
              </a:lnSpc>
              <a:spcBef>
                <a:spcPct val="0"/>
              </a:spcBef>
              <a:buClrTx/>
              <a:buFontTx/>
              <a:buNone/>
            </a:pPr>
            <a:endParaRPr lang="en-US" altLang="en-US" smtClean="0">
              <a:latin typeface="Arial Rounded MT Bold" pitchFamily="34" charset="0"/>
            </a:endParaRPr>
          </a:p>
          <a:p>
            <a:pPr eaLnBrk="1" hangingPunct="1">
              <a:lnSpc>
                <a:spcPct val="90000"/>
              </a:lnSpc>
            </a:pPr>
            <a:endParaRPr lang="en-US" altLang="en-US" smtClean="0">
              <a:latin typeface="Arial Rounded MT Bold" pitchFamily="34" charset="0"/>
            </a:endParaRPr>
          </a:p>
        </p:txBody>
      </p:sp>
      <p:pic>
        <p:nvPicPr>
          <p:cNvPr id="47108" name="Picture 5" descr="nagasaki-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175" y="228600"/>
            <a:ext cx="35528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tLang="en-US" smtClean="0"/>
              <a:t>Hiroshima  3 Days Before “Little Boy”</a:t>
            </a:r>
          </a:p>
        </p:txBody>
      </p:sp>
      <p:pic>
        <p:nvPicPr>
          <p:cNvPr id="48131"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752600"/>
            <a:ext cx="8229600" cy="4800600"/>
          </a:xfrm>
        </p:spPr>
      </p:pic>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smtClean="0"/>
              <a:t>Hiroshima After:  </a:t>
            </a:r>
            <a:br>
              <a:rPr lang="en-US" altLang="en-US" smtClean="0"/>
            </a:br>
            <a:r>
              <a:rPr lang="en-US" altLang="en-US" smtClean="0"/>
              <a:t>August 6, 1945</a:t>
            </a:r>
          </a:p>
        </p:txBody>
      </p:sp>
      <p:pic>
        <p:nvPicPr>
          <p:cNvPr id="49155"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0" y="2057400"/>
            <a:ext cx="5410200" cy="4495800"/>
          </a:xfrm>
        </p:spPr>
      </p:pic>
      <p:pic>
        <p:nvPicPr>
          <p:cNvPr id="491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133600"/>
            <a:ext cx="3429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tLang="en-US" smtClean="0"/>
              <a:t>Nagasaki Before “Fat Man”</a:t>
            </a:r>
          </a:p>
        </p:txBody>
      </p:sp>
      <p:pic>
        <p:nvPicPr>
          <p:cNvPr id="50179"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0" y="2438400"/>
            <a:ext cx="2928938" cy="3429000"/>
          </a:xfrm>
        </p:spPr>
      </p:pic>
      <p:pic>
        <p:nvPicPr>
          <p:cNvPr id="501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524000"/>
            <a:ext cx="5791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altLang="en-US" smtClean="0"/>
              <a:t>Japan Surrenders: Sept. 2, 1945 </a:t>
            </a:r>
          </a:p>
        </p:txBody>
      </p:sp>
      <p:pic>
        <p:nvPicPr>
          <p:cNvPr id="51203"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752600" y="2895600"/>
            <a:ext cx="6629400" cy="3657600"/>
          </a:xfrm>
        </p:spPr>
      </p:pic>
      <p:sp>
        <p:nvSpPr>
          <p:cNvPr id="51204" name="TextBox 5"/>
          <p:cNvSpPr txBox="1">
            <a:spLocks noChangeArrowheads="1"/>
          </p:cNvSpPr>
          <p:nvPr/>
        </p:nvSpPr>
        <p:spPr bwMode="auto">
          <a:xfrm>
            <a:off x="1219200" y="2057400"/>
            <a:ext cx="723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pitchFamily="34" charset="0"/>
              </a:defRPr>
            </a:lvl1pPr>
            <a:lvl2pPr marL="742950" indent="-285750" eaLnBrk="0" hangingPunct="0">
              <a:defRPr sz="2400">
                <a:solidFill>
                  <a:schemeClr val="tx1"/>
                </a:solidFill>
                <a:latin typeface="Arial Rounded MT Bold" pitchFamily="34" charset="0"/>
              </a:defRPr>
            </a:lvl2pPr>
            <a:lvl3pPr marL="1143000" indent="-228600" eaLnBrk="0" hangingPunct="0">
              <a:defRPr sz="2400">
                <a:solidFill>
                  <a:schemeClr val="tx1"/>
                </a:solidFill>
                <a:latin typeface="Arial Rounded MT Bold" pitchFamily="34" charset="0"/>
              </a:defRPr>
            </a:lvl3pPr>
            <a:lvl4pPr marL="1600200" indent="-228600" eaLnBrk="0" hangingPunct="0">
              <a:defRPr sz="2400">
                <a:solidFill>
                  <a:schemeClr val="tx1"/>
                </a:solidFill>
                <a:latin typeface="Arial Rounded MT Bold" pitchFamily="34" charset="0"/>
              </a:defRPr>
            </a:lvl4pPr>
            <a:lvl5pPr marL="2057400" indent="-228600" eaLnBrk="0" hangingPunct="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eaLnBrk="1" hangingPunct="1"/>
            <a:r>
              <a:rPr lang="en-US" altLang="en-US"/>
              <a:t>Shigemitsu signs the conditions of surrender aboard the USS Missouri</a:t>
            </a: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mtClean="0">
                <a:latin typeface="Arial Rounded MT Bold" pitchFamily="34" charset="0"/>
              </a:rPr>
              <a:t>Post War Europe</a:t>
            </a:r>
          </a:p>
        </p:txBody>
      </p:sp>
      <p:sp>
        <p:nvSpPr>
          <p:cNvPr id="40963" name="Rectangle 3"/>
          <p:cNvSpPr>
            <a:spLocks noGrp="1" noChangeArrowheads="1"/>
          </p:cNvSpPr>
          <p:nvPr>
            <p:ph type="body" idx="1"/>
          </p:nvPr>
        </p:nvSpPr>
        <p:spPr>
          <a:xfrm>
            <a:off x="304800" y="2214563"/>
            <a:ext cx="8686800" cy="4643437"/>
          </a:xfrm>
        </p:spPr>
        <p:txBody>
          <a:bodyPr/>
          <a:lstStyle/>
          <a:p>
            <a:pPr eaLnBrk="1" hangingPunct="1"/>
            <a:r>
              <a:rPr lang="en-US" altLang="en-US" sz="2400" smtClean="0">
                <a:latin typeface="Arial Rounded MT Bold" pitchFamily="34" charset="0"/>
              </a:rPr>
              <a:t>Huge Loss of Life and Property</a:t>
            </a:r>
          </a:p>
          <a:p>
            <a:pPr eaLnBrk="1" hangingPunct="1"/>
            <a:r>
              <a:rPr lang="en-US" altLang="en-US" sz="2400" smtClean="0">
                <a:latin typeface="Arial Rounded MT Bold" pitchFamily="34" charset="0"/>
              </a:rPr>
              <a:t>Agriculture and Infrastructure Destroyed</a:t>
            </a:r>
          </a:p>
          <a:p>
            <a:pPr eaLnBrk="1" hangingPunct="1"/>
            <a:r>
              <a:rPr lang="en-US" altLang="en-US" sz="2400" smtClean="0">
                <a:latin typeface="Arial Rounded MT Bold" pitchFamily="34" charset="0"/>
              </a:rPr>
              <a:t>Unstable Post War Governments</a:t>
            </a:r>
          </a:p>
          <a:p>
            <a:pPr eaLnBrk="1" hangingPunct="1"/>
            <a:r>
              <a:rPr lang="en-US" altLang="en-US" sz="2400" smtClean="0">
                <a:latin typeface="Arial Rounded MT Bold" pitchFamily="34" charset="0"/>
              </a:rPr>
              <a:t>Nuremberg Trials</a:t>
            </a:r>
          </a:p>
          <a:p>
            <a:pPr lvl="1" eaLnBrk="1" hangingPunct="1"/>
            <a:r>
              <a:rPr lang="en-US" altLang="en-US" sz="2400" smtClean="0">
                <a:latin typeface="Arial Rounded MT Bold" pitchFamily="34" charset="0"/>
              </a:rPr>
              <a:t>International Military Tribunal to try German war</a:t>
            </a:r>
          </a:p>
          <a:p>
            <a:pPr lvl="1" eaLnBrk="1" hangingPunct="1">
              <a:buFont typeface="Wingdings" pitchFamily="2" charset="2"/>
              <a:buNone/>
            </a:pPr>
            <a:r>
              <a:rPr lang="en-US" altLang="en-US" sz="2400" smtClean="0">
                <a:latin typeface="Arial Rounded MT Bold" pitchFamily="34" charset="0"/>
              </a:rPr>
              <a:t>   crimes </a:t>
            </a:r>
          </a:p>
          <a:p>
            <a:pPr eaLnBrk="1" hangingPunct="1"/>
            <a:r>
              <a:rPr lang="en-US" altLang="en-US" sz="2400" smtClean="0">
                <a:latin typeface="Arial Rounded MT Bold" pitchFamily="34" charset="0"/>
              </a:rPr>
              <a:t>Occupation and Demilitarization of Japan</a:t>
            </a:r>
          </a:p>
          <a:p>
            <a:pPr lvl="1" eaLnBrk="1" hangingPunct="1"/>
            <a:r>
              <a:rPr lang="en-US" altLang="en-US" sz="2000" smtClean="0">
                <a:latin typeface="Arial Rounded MT Bold" pitchFamily="34" charset="0"/>
              </a:rPr>
              <a:t>Japan was ordered to take down military forces, leaving only enough to defend the nation</a:t>
            </a:r>
          </a:p>
          <a:p>
            <a:pPr lvl="1" eaLnBrk="1" hangingPunct="1"/>
            <a:r>
              <a:rPr lang="en-US" altLang="en-US" sz="2000" smtClean="0">
                <a:latin typeface="Arial Rounded MT Bold" pitchFamily="34" charset="0"/>
              </a:rPr>
              <a:t>A constitution was written</a:t>
            </a:r>
          </a:p>
          <a:p>
            <a:pPr lvl="1" eaLnBrk="1" hangingPunct="1"/>
            <a:r>
              <a:rPr lang="en-US" altLang="en-US" sz="2000" smtClean="0">
                <a:latin typeface="Arial Rounded MT Bold" pitchFamily="34" charset="0"/>
              </a:rPr>
              <a:t>U. S. helped with the rebuilding of the Japanese economy</a:t>
            </a:r>
          </a:p>
          <a:p>
            <a:pPr eaLnBrk="1" hangingPunct="1"/>
            <a:endParaRPr lang="en-US" altLang="en-US" sz="2400" smtClean="0">
              <a:latin typeface="Arial Rounded MT Bold"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wipe(left)">
                                      <p:cBhvr>
                                        <p:cTn id="12" dur="500"/>
                                        <p:tgtEl>
                                          <p:spTgt spid="40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wipe(left)">
                                      <p:cBhvr>
                                        <p:cTn id="17" dur="500"/>
                                        <p:tgtEl>
                                          <p:spTgt spid="409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wipe(left)">
                                      <p:cBhvr>
                                        <p:cTn id="22" dur="500"/>
                                        <p:tgtEl>
                                          <p:spTgt spid="4096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0963">
                                            <p:txEl>
                                              <p:pRg st="4" end="4"/>
                                            </p:txEl>
                                          </p:spTgt>
                                        </p:tgtEl>
                                        <p:attrNameLst>
                                          <p:attrName>style.visibility</p:attrName>
                                        </p:attrNameLst>
                                      </p:cBhvr>
                                      <p:to>
                                        <p:strVal val="visible"/>
                                      </p:to>
                                    </p:set>
                                    <p:animEffect transition="in" filter="wipe(left)">
                                      <p:cBhvr>
                                        <p:cTn id="25" dur="500"/>
                                        <p:tgtEl>
                                          <p:spTgt spid="40963">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0963">
                                            <p:txEl>
                                              <p:pRg st="5" end="5"/>
                                            </p:txEl>
                                          </p:spTgt>
                                        </p:tgtEl>
                                        <p:attrNameLst>
                                          <p:attrName>style.visibility</p:attrName>
                                        </p:attrNameLst>
                                      </p:cBhvr>
                                      <p:to>
                                        <p:strVal val="visible"/>
                                      </p:to>
                                    </p:set>
                                    <p:animEffect transition="in" filter="wipe(left)">
                                      <p:cBhvr>
                                        <p:cTn id="28" dur="500"/>
                                        <p:tgtEl>
                                          <p:spTgt spid="40963">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0963">
                                            <p:txEl>
                                              <p:pRg st="6" end="6"/>
                                            </p:txEl>
                                          </p:spTgt>
                                        </p:tgtEl>
                                        <p:attrNameLst>
                                          <p:attrName>style.visibility</p:attrName>
                                        </p:attrNameLst>
                                      </p:cBhvr>
                                      <p:to>
                                        <p:strVal val="visible"/>
                                      </p:to>
                                    </p:set>
                                    <p:animEffect transition="in" filter="wipe(left)">
                                      <p:cBhvr>
                                        <p:cTn id="33" dur="500"/>
                                        <p:tgtEl>
                                          <p:spTgt spid="40963">
                                            <p:txEl>
                                              <p:pRg st="6" end="6"/>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0963">
                                            <p:txEl>
                                              <p:pRg st="7" end="7"/>
                                            </p:txEl>
                                          </p:spTgt>
                                        </p:tgtEl>
                                        <p:attrNameLst>
                                          <p:attrName>style.visibility</p:attrName>
                                        </p:attrNameLst>
                                      </p:cBhvr>
                                      <p:to>
                                        <p:strVal val="visible"/>
                                      </p:to>
                                    </p:set>
                                    <p:animEffect transition="in" filter="wipe(left)">
                                      <p:cBhvr>
                                        <p:cTn id="36" dur="500"/>
                                        <p:tgtEl>
                                          <p:spTgt spid="40963">
                                            <p:txEl>
                                              <p:pRg st="7" end="7"/>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0963">
                                            <p:txEl>
                                              <p:pRg st="8" end="8"/>
                                            </p:txEl>
                                          </p:spTgt>
                                        </p:tgtEl>
                                        <p:attrNameLst>
                                          <p:attrName>style.visibility</p:attrName>
                                        </p:attrNameLst>
                                      </p:cBhvr>
                                      <p:to>
                                        <p:strVal val="visible"/>
                                      </p:to>
                                    </p:set>
                                    <p:animEffect transition="in" filter="wipe(left)">
                                      <p:cBhvr>
                                        <p:cTn id="39" dur="500"/>
                                        <p:tgtEl>
                                          <p:spTgt spid="40963">
                                            <p:txEl>
                                              <p:pRg st="8" end="8"/>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0963">
                                            <p:txEl>
                                              <p:pRg st="9" end="9"/>
                                            </p:txEl>
                                          </p:spTgt>
                                        </p:tgtEl>
                                        <p:attrNameLst>
                                          <p:attrName>style.visibility</p:attrName>
                                        </p:attrNameLst>
                                      </p:cBhvr>
                                      <p:to>
                                        <p:strVal val="visible"/>
                                      </p:to>
                                    </p:set>
                                    <p:animEffect transition="in" filter="wipe(left)">
                                      <p:cBhvr>
                                        <p:cTn id="42" dur="500"/>
                                        <p:tgtEl>
                                          <p:spTgt spid="409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371600" y="609600"/>
            <a:ext cx="7378700" cy="685800"/>
          </a:xfrm>
        </p:spPr>
        <p:txBody>
          <a:bodyPr/>
          <a:lstStyle/>
          <a:p>
            <a:pPr eaLnBrk="1" hangingPunct="1"/>
            <a:r>
              <a:rPr lang="en-US" altLang="en-US" smtClean="0">
                <a:latin typeface="Arial Rounded MT Bold" pitchFamily="34" charset="0"/>
              </a:rPr>
              <a:t>World War II</a:t>
            </a:r>
          </a:p>
        </p:txBody>
      </p:sp>
      <p:sp>
        <p:nvSpPr>
          <p:cNvPr id="17411" name="Rectangle 3"/>
          <p:cNvSpPr>
            <a:spLocks noGrp="1" noChangeArrowheads="1"/>
          </p:cNvSpPr>
          <p:nvPr>
            <p:ph type="body" idx="1"/>
          </p:nvPr>
        </p:nvSpPr>
        <p:spPr/>
        <p:txBody>
          <a:bodyPr/>
          <a:lstStyle/>
          <a:p>
            <a:pPr eaLnBrk="1" hangingPunct="1"/>
            <a:r>
              <a:rPr lang="en-US" altLang="en-US" smtClean="0">
                <a:latin typeface="Arial Rounded MT Bold" pitchFamily="34" charset="0"/>
              </a:rPr>
              <a:t>France declared war</a:t>
            </a:r>
          </a:p>
          <a:p>
            <a:pPr eaLnBrk="1" hangingPunct="1">
              <a:buFont typeface="Wingdings" pitchFamily="2" charset="2"/>
              <a:buNone/>
            </a:pPr>
            <a:r>
              <a:rPr lang="en-US" altLang="en-US" smtClean="0">
                <a:latin typeface="Arial Rounded MT Bold" pitchFamily="34" charset="0"/>
              </a:rPr>
              <a:t>on Germany</a:t>
            </a:r>
          </a:p>
          <a:p>
            <a:pPr eaLnBrk="1" hangingPunct="1">
              <a:buFont typeface="Wingdings" pitchFamily="2" charset="2"/>
              <a:buNone/>
            </a:pPr>
            <a:endParaRPr lang="en-US" altLang="en-US" smtClean="0">
              <a:latin typeface="Arial Rounded MT Bold" pitchFamily="34" charset="0"/>
            </a:endParaRPr>
          </a:p>
          <a:p>
            <a:pPr eaLnBrk="1" hangingPunct="1"/>
            <a:r>
              <a:rPr lang="en-US" altLang="en-US" smtClean="0">
                <a:latin typeface="Arial Rounded MT Bold" pitchFamily="34" charset="0"/>
              </a:rPr>
              <a:t>Britain declared war</a:t>
            </a:r>
          </a:p>
          <a:p>
            <a:pPr eaLnBrk="1" hangingPunct="1">
              <a:buFont typeface="Wingdings" pitchFamily="2" charset="2"/>
              <a:buNone/>
            </a:pPr>
            <a:r>
              <a:rPr lang="en-US" altLang="en-US" smtClean="0">
                <a:latin typeface="Arial Rounded MT Bold" pitchFamily="34" charset="0"/>
              </a:rPr>
              <a:t>on Germany</a:t>
            </a:r>
          </a:p>
          <a:p>
            <a:pPr eaLnBrk="1" hangingPunct="1">
              <a:buFont typeface="Wingdings" pitchFamily="2" charset="2"/>
              <a:buNone/>
            </a:pPr>
            <a:endParaRPr lang="en-US" altLang="en-US" smtClean="0">
              <a:latin typeface="Arial Rounded MT Bold" pitchFamily="34" charset="0"/>
            </a:endParaRPr>
          </a:p>
          <a:p>
            <a:pPr eaLnBrk="1" hangingPunct="1">
              <a:buFont typeface="Wingdings" pitchFamily="2" charset="2"/>
              <a:buNone/>
            </a:pPr>
            <a:endParaRPr lang="en-US" altLang="en-US" smtClean="0">
              <a:latin typeface="Arial Rounded MT Bold" pitchFamily="34" charset="0"/>
            </a:endParaRPr>
          </a:p>
        </p:txBody>
      </p:sp>
      <p:pic>
        <p:nvPicPr>
          <p:cNvPr id="17412" name="Picture 5" descr="fran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09800"/>
            <a:ext cx="2667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descr="brit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038600"/>
            <a:ext cx="2895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71600" y="609600"/>
            <a:ext cx="7378700" cy="685800"/>
          </a:xfrm>
        </p:spPr>
        <p:txBody>
          <a:bodyPr/>
          <a:lstStyle/>
          <a:p>
            <a:pPr eaLnBrk="1" hangingPunct="1"/>
            <a:r>
              <a:rPr lang="en-US" altLang="en-US" smtClean="0">
                <a:latin typeface="Arial Rounded MT Bold" pitchFamily="34" charset="0"/>
              </a:rPr>
              <a:t>World War II</a:t>
            </a:r>
          </a:p>
        </p:txBody>
      </p:sp>
      <p:sp>
        <p:nvSpPr>
          <p:cNvPr id="18435" name="Rectangle 3"/>
          <p:cNvSpPr>
            <a:spLocks noGrp="1" noChangeArrowheads="1"/>
          </p:cNvSpPr>
          <p:nvPr>
            <p:ph type="body" idx="1"/>
          </p:nvPr>
        </p:nvSpPr>
        <p:spPr>
          <a:xfrm>
            <a:off x="304800" y="1295400"/>
            <a:ext cx="8462963" cy="5105400"/>
          </a:xfrm>
        </p:spPr>
        <p:txBody>
          <a:bodyPr/>
          <a:lstStyle/>
          <a:p>
            <a:pPr eaLnBrk="1" hangingPunct="1"/>
            <a:r>
              <a:rPr lang="en-US" altLang="en-US" dirty="0" smtClean="0">
                <a:solidFill>
                  <a:schemeClr val="folHlink"/>
                </a:solidFill>
                <a:latin typeface="Arial Rounded MT Bold" pitchFamily="34" charset="0"/>
              </a:rPr>
              <a:t>Russia Took Eastern Poland</a:t>
            </a:r>
          </a:p>
          <a:p>
            <a:pPr lvl="1" eaLnBrk="1" hangingPunct="1"/>
            <a:r>
              <a:rPr lang="en-US" altLang="en-US" dirty="0" smtClean="0">
                <a:latin typeface="Arial Rounded MT Bold" pitchFamily="34" charset="0"/>
              </a:rPr>
              <a:t>Soviet troops took E. Poland </a:t>
            </a:r>
          </a:p>
          <a:p>
            <a:pPr lvl="1" eaLnBrk="1" hangingPunct="1"/>
            <a:r>
              <a:rPr lang="en-US" altLang="en-US" dirty="0" smtClean="0">
                <a:latin typeface="Arial Rounded MT Bold" pitchFamily="34" charset="0"/>
              </a:rPr>
              <a:t>Finland </a:t>
            </a:r>
            <a:r>
              <a:rPr lang="en-US" altLang="en-US" dirty="0" smtClean="0">
                <a:latin typeface="Arial Rounded MT Bold" pitchFamily="34" charset="0"/>
              </a:rPr>
              <a:t>resisted, but were later taken by the Soviets.</a:t>
            </a:r>
          </a:p>
          <a:p>
            <a:pPr lvl="1" eaLnBrk="1" hangingPunct="1">
              <a:buFont typeface="Wingdings" pitchFamily="2" charset="2"/>
              <a:buNone/>
            </a:pPr>
            <a:endParaRPr lang="en-US" altLang="en-US" dirty="0" smtClean="0">
              <a:latin typeface="Arial Rounded MT Bold" pitchFamily="34" charset="0"/>
            </a:endParaRPr>
          </a:p>
        </p:txBody>
      </p:sp>
      <p:pic>
        <p:nvPicPr>
          <p:cNvPr id="18436" name="Picture 7" descr="Brest_Market_Place_circa_19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378200"/>
            <a:ext cx="520065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71600" y="609600"/>
            <a:ext cx="7378700" cy="609600"/>
          </a:xfrm>
        </p:spPr>
        <p:txBody>
          <a:bodyPr/>
          <a:lstStyle/>
          <a:p>
            <a:pPr eaLnBrk="1" hangingPunct="1"/>
            <a:r>
              <a:rPr lang="en-US" altLang="en-US" sz="4000" smtClean="0">
                <a:latin typeface="Arial Rounded MT Bold" pitchFamily="34" charset="0"/>
              </a:rPr>
              <a:t>World War II</a:t>
            </a:r>
          </a:p>
        </p:txBody>
      </p:sp>
      <p:sp>
        <p:nvSpPr>
          <p:cNvPr id="19459" name="Rectangle 3"/>
          <p:cNvSpPr>
            <a:spLocks noGrp="1" noChangeArrowheads="1"/>
          </p:cNvSpPr>
          <p:nvPr>
            <p:ph type="body" idx="1"/>
          </p:nvPr>
        </p:nvSpPr>
        <p:spPr>
          <a:xfrm>
            <a:off x="228600" y="1219200"/>
            <a:ext cx="8610600" cy="5486400"/>
          </a:xfrm>
        </p:spPr>
        <p:txBody>
          <a:bodyPr/>
          <a:lstStyle/>
          <a:p>
            <a:pPr eaLnBrk="1" hangingPunct="1"/>
            <a:r>
              <a:rPr lang="en-US" altLang="en-US" dirty="0" smtClean="0">
                <a:solidFill>
                  <a:schemeClr val="folHlink"/>
                </a:solidFill>
                <a:latin typeface="Arial Rounded MT Bold" pitchFamily="34" charset="0"/>
              </a:rPr>
              <a:t>Phony War</a:t>
            </a:r>
          </a:p>
          <a:p>
            <a:pPr eaLnBrk="1" hangingPunct="1"/>
            <a:endParaRPr lang="en-US" altLang="en-US" dirty="0" smtClean="0">
              <a:solidFill>
                <a:schemeClr val="folHlink"/>
              </a:solidFill>
              <a:latin typeface="Arial Rounded MT Bold" pitchFamily="34" charset="0"/>
            </a:endParaRPr>
          </a:p>
          <a:p>
            <a:pPr eaLnBrk="1" hangingPunct="1">
              <a:buFont typeface="Wingdings" pitchFamily="2" charset="2"/>
              <a:buNone/>
            </a:pPr>
            <a:r>
              <a:rPr lang="en-US" altLang="en-US" dirty="0" smtClean="0">
                <a:latin typeface="Arial Rounded MT Bold" pitchFamily="34" charset="0"/>
              </a:rPr>
              <a:t>France &amp; Gr. Britain stationed troops along the French/ German border in a defensive position, believing Germany would attack.</a:t>
            </a:r>
          </a:p>
          <a:p>
            <a:pPr eaLnBrk="1" hangingPunct="1">
              <a:buFont typeface="Wingdings" pitchFamily="2" charset="2"/>
              <a:buNone/>
            </a:pPr>
            <a:r>
              <a:rPr lang="en-US" altLang="en-US" dirty="0" smtClean="0">
                <a:latin typeface="Arial Rounded MT Bold" pitchFamily="34" charset="0"/>
              </a:rPr>
              <a:t>They remained there for months with no military action taken – “</a:t>
            </a:r>
            <a:r>
              <a:rPr lang="en-US" altLang="en-US" dirty="0" err="1" smtClean="0">
                <a:latin typeface="Arial Rounded MT Bold" pitchFamily="34" charset="0"/>
              </a:rPr>
              <a:t>sitzkrieg</a:t>
            </a:r>
            <a:r>
              <a:rPr lang="en-US" altLang="en-US" dirty="0" smtClean="0">
                <a:latin typeface="Arial Rounded MT Bold" pitchFamily="34" charset="0"/>
              </a:rPr>
              <a:t>”</a:t>
            </a:r>
          </a:p>
          <a:p>
            <a:pPr eaLnBrk="1" hangingPunct="1">
              <a:buFont typeface="Wingdings" pitchFamily="2" charset="2"/>
              <a:buNone/>
            </a:pPr>
            <a:r>
              <a:rPr lang="en-US" altLang="en-US" dirty="0" smtClean="0">
                <a:latin typeface="Arial Rounded MT Bold" pitchFamily="34" charset="0"/>
              </a:rPr>
              <a:t>Ended when Hitler launched a surprise attack on Denmark &amp; Norway.</a:t>
            </a:r>
          </a:p>
          <a:p>
            <a:pPr eaLnBrk="1" hangingPunct="1">
              <a:buFont typeface="Wingdings" pitchFamily="2" charset="2"/>
              <a:buNone/>
            </a:pPr>
            <a:endParaRPr lang="en-US" altLang="en-US" dirty="0" smtClean="0">
              <a:latin typeface="Arial Rounded MT Bold" pitchFamily="34" charset="0"/>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371600" y="609600"/>
            <a:ext cx="7378700" cy="533400"/>
          </a:xfrm>
        </p:spPr>
        <p:txBody>
          <a:bodyPr/>
          <a:lstStyle/>
          <a:p>
            <a:pPr eaLnBrk="1" hangingPunct="1"/>
            <a:r>
              <a:rPr lang="en-US" altLang="en-US" sz="4000" smtClean="0">
                <a:latin typeface="Arial Rounded MT Bold" pitchFamily="34" charset="0"/>
              </a:rPr>
              <a:t>World War II</a:t>
            </a:r>
          </a:p>
        </p:txBody>
      </p:sp>
      <p:sp>
        <p:nvSpPr>
          <p:cNvPr id="20483" name="Rectangle 3"/>
          <p:cNvSpPr>
            <a:spLocks noGrp="1" noChangeArrowheads="1"/>
          </p:cNvSpPr>
          <p:nvPr>
            <p:ph type="body" idx="1"/>
          </p:nvPr>
        </p:nvSpPr>
        <p:spPr>
          <a:xfrm>
            <a:off x="152400" y="1219200"/>
            <a:ext cx="8763000" cy="5257800"/>
          </a:xfrm>
        </p:spPr>
        <p:txBody>
          <a:bodyPr/>
          <a:lstStyle/>
          <a:p>
            <a:pPr eaLnBrk="1" hangingPunct="1">
              <a:buFont typeface="Wingdings" pitchFamily="2" charset="2"/>
              <a:buNone/>
            </a:pPr>
            <a:r>
              <a:rPr lang="en-US" altLang="en-US" dirty="0" smtClean="0">
                <a:solidFill>
                  <a:schemeClr val="folHlink"/>
                </a:solidFill>
                <a:latin typeface="Arial Rounded MT Bold" pitchFamily="34" charset="0"/>
              </a:rPr>
              <a:t>BATTLE FOR FRANCE AND BRITAIN</a:t>
            </a:r>
          </a:p>
          <a:p>
            <a:pPr eaLnBrk="1" hangingPunct="1">
              <a:buFont typeface="Wingdings" pitchFamily="2" charset="2"/>
              <a:buNone/>
            </a:pPr>
            <a:endParaRPr lang="en-US" altLang="en-US" dirty="0" smtClean="0">
              <a:solidFill>
                <a:schemeClr val="folHlink"/>
              </a:solidFill>
              <a:latin typeface="Arial Rounded MT Bold" pitchFamily="34" charset="0"/>
            </a:endParaRPr>
          </a:p>
          <a:p>
            <a:pPr eaLnBrk="1" hangingPunct="1"/>
            <a:r>
              <a:rPr lang="en-US" altLang="en-US" sz="2800" dirty="0" smtClean="0">
                <a:latin typeface="Arial Rounded MT Bold" pitchFamily="34" charset="0"/>
              </a:rPr>
              <a:t>Germany took Holland, Belgium, &amp; Luxembourg</a:t>
            </a:r>
          </a:p>
          <a:p>
            <a:pPr lvl="1" eaLnBrk="1" hangingPunct="1"/>
            <a:r>
              <a:rPr lang="en-US" altLang="en-US" sz="2400" dirty="0" smtClean="0">
                <a:latin typeface="Arial Rounded MT Bold" pitchFamily="34" charset="0"/>
              </a:rPr>
              <a:t>Then to France</a:t>
            </a:r>
          </a:p>
          <a:p>
            <a:pPr lvl="1" eaLnBrk="1" hangingPunct="1"/>
            <a:r>
              <a:rPr lang="en-US" altLang="en-US" sz="2400" dirty="0" smtClean="0">
                <a:latin typeface="Arial Rounded MT Bold" pitchFamily="34" charset="0"/>
              </a:rPr>
              <a:t>Allies were backed up to Dunkirk</a:t>
            </a:r>
          </a:p>
          <a:p>
            <a:pPr lvl="1" eaLnBrk="1" hangingPunct="1">
              <a:buFont typeface="Wingdings" pitchFamily="2" charset="2"/>
              <a:buNone/>
            </a:pPr>
            <a:r>
              <a:rPr lang="en-US" altLang="en-US" sz="2400" dirty="0" smtClean="0">
                <a:latin typeface="Arial Rounded MT Bold" pitchFamily="34" charset="0"/>
              </a:rPr>
              <a:t>a port city on the English Channel</a:t>
            </a:r>
          </a:p>
          <a:p>
            <a:pPr lvl="1" eaLnBrk="1" hangingPunct="1"/>
            <a:r>
              <a:rPr lang="en-US" altLang="en-US" sz="2400" dirty="0" smtClean="0">
                <a:latin typeface="Arial Rounded MT Bold" pitchFamily="34" charset="0"/>
              </a:rPr>
              <a:t>Britain </a:t>
            </a:r>
            <a:r>
              <a:rPr lang="en-US" altLang="en-US" sz="2400" dirty="0">
                <a:latin typeface="Arial Rounded MT Bold" pitchFamily="34" charset="0"/>
              </a:rPr>
              <a:t>s</a:t>
            </a:r>
            <a:r>
              <a:rPr lang="en-US" altLang="en-US" sz="2400" dirty="0" smtClean="0">
                <a:latin typeface="Arial Rounded MT Bold" pitchFamily="34" charset="0"/>
              </a:rPr>
              <a:t>ent </a:t>
            </a:r>
            <a:r>
              <a:rPr lang="en-US" altLang="en-US" sz="2400" dirty="0" smtClean="0">
                <a:latin typeface="Arial Rounded MT Bold" pitchFamily="34" charset="0"/>
              </a:rPr>
              <a:t>850 ships along with yachts,</a:t>
            </a:r>
          </a:p>
          <a:p>
            <a:pPr lvl="1" eaLnBrk="1" hangingPunct="1">
              <a:buFont typeface="Wingdings" pitchFamily="2" charset="2"/>
              <a:buNone/>
            </a:pPr>
            <a:r>
              <a:rPr lang="en-US" altLang="en-US" sz="2400" dirty="0" smtClean="0">
                <a:latin typeface="Arial Rounded MT Bold" pitchFamily="34" charset="0"/>
              </a:rPr>
              <a:t>lifeboats, motorboats, fishing</a:t>
            </a:r>
          </a:p>
          <a:p>
            <a:pPr lvl="1" eaLnBrk="1" hangingPunct="1">
              <a:buFont typeface="Wingdings" pitchFamily="2" charset="2"/>
              <a:buNone/>
            </a:pPr>
            <a:r>
              <a:rPr lang="en-US" altLang="en-US" sz="2400" dirty="0" smtClean="0">
                <a:latin typeface="Arial Rounded MT Bold" pitchFamily="34" charset="0"/>
              </a:rPr>
              <a:t>boats to save the Allied troops.</a:t>
            </a:r>
          </a:p>
          <a:p>
            <a:pPr eaLnBrk="1" hangingPunct="1">
              <a:buFont typeface="Wingdings" pitchFamily="2" charset="2"/>
              <a:buNone/>
            </a:pPr>
            <a:endParaRPr lang="en-US" altLang="en-US" sz="2800" dirty="0" smtClean="0">
              <a:latin typeface="Arial Rounded MT Bold" pitchFamily="34" charset="0"/>
            </a:endParaRPr>
          </a:p>
          <a:p>
            <a:pPr eaLnBrk="1" hangingPunct="1">
              <a:buFont typeface="Wingdings" pitchFamily="2" charset="2"/>
              <a:buNone/>
            </a:pPr>
            <a:endParaRPr lang="en-US" altLang="en-US" sz="2800" dirty="0" smtClean="0">
              <a:latin typeface="Arial Rounded MT Bold" pitchFamily="34" charset="0"/>
            </a:endParaRPr>
          </a:p>
        </p:txBody>
      </p:sp>
      <p:pic>
        <p:nvPicPr>
          <p:cNvPr id="20484" name="Picture 5" descr="Evacuation at Dunkirk, June 1940.">
            <a:hlinkClick r:id="rId2" tooltip="Evacuation at Dunkirk, June 1940."/>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819400"/>
            <a:ext cx="3200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371600" y="609600"/>
            <a:ext cx="7378700" cy="685800"/>
          </a:xfrm>
        </p:spPr>
        <p:txBody>
          <a:bodyPr/>
          <a:lstStyle/>
          <a:p>
            <a:pPr eaLnBrk="1" hangingPunct="1"/>
            <a:r>
              <a:rPr lang="en-US" altLang="en-US" smtClean="0">
                <a:latin typeface="Arial Rounded MT Bold" pitchFamily="34" charset="0"/>
              </a:rPr>
              <a:t>World War II</a:t>
            </a:r>
          </a:p>
        </p:txBody>
      </p:sp>
      <p:sp>
        <p:nvSpPr>
          <p:cNvPr id="21507" name="Rectangle 3"/>
          <p:cNvSpPr>
            <a:spLocks noGrp="1" noChangeArrowheads="1"/>
          </p:cNvSpPr>
          <p:nvPr>
            <p:ph type="body" idx="1"/>
          </p:nvPr>
        </p:nvSpPr>
        <p:spPr>
          <a:xfrm>
            <a:off x="304800" y="1295400"/>
            <a:ext cx="8686800" cy="5257800"/>
          </a:xfrm>
        </p:spPr>
        <p:txBody>
          <a:bodyPr/>
          <a:lstStyle/>
          <a:p>
            <a:pPr eaLnBrk="1" hangingPunct="1">
              <a:buFont typeface="Wingdings" pitchFamily="2" charset="2"/>
              <a:buNone/>
            </a:pPr>
            <a:r>
              <a:rPr lang="en-US" altLang="en-US" smtClean="0">
                <a:solidFill>
                  <a:schemeClr val="folHlink"/>
                </a:solidFill>
                <a:latin typeface="Arial Rounded MT Bold" pitchFamily="34" charset="0"/>
              </a:rPr>
              <a:t>Fall of France</a:t>
            </a:r>
          </a:p>
          <a:p>
            <a:pPr eaLnBrk="1" hangingPunct="1">
              <a:buFont typeface="Wingdings" pitchFamily="2" charset="2"/>
              <a:buNone/>
            </a:pPr>
            <a:endParaRPr lang="en-US" altLang="en-US" sz="2800" smtClean="0">
              <a:latin typeface="Arial Rounded MT Bold" pitchFamily="34" charset="0"/>
            </a:endParaRPr>
          </a:p>
          <a:p>
            <a:pPr eaLnBrk="1" hangingPunct="1">
              <a:buFont typeface="Wingdings" pitchFamily="2" charset="2"/>
              <a:buNone/>
            </a:pPr>
            <a:r>
              <a:rPr lang="en-US" altLang="en-US" sz="2800" smtClean="0">
                <a:latin typeface="Arial Rounded MT Bold" pitchFamily="34" charset="0"/>
              </a:rPr>
              <a:t>Italy joined Germany in war against France</a:t>
            </a:r>
          </a:p>
          <a:p>
            <a:pPr eaLnBrk="1" hangingPunct="1">
              <a:buFont typeface="Wingdings" pitchFamily="2" charset="2"/>
              <a:buNone/>
            </a:pPr>
            <a:r>
              <a:rPr lang="en-US" altLang="en-US" sz="2800" smtClean="0">
                <a:latin typeface="Arial Rounded MT Bold" pitchFamily="34" charset="0"/>
              </a:rPr>
              <a:t>	- attacked from the south</a:t>
            </a:r>
          </a:p>
          <a:p>
            <a:pPr eaLnBrk="1" hangingPunct="1">
              <a:buFont typeface="Wingdings" pitchFamily="2" charset="2"/>
              <a:buNone/>
            </a:pPr>
            <a:r>
              <a:rPr lang="en-US" altLang="en-US" sz="2800" smtClean="0">
                <a:latin typeface="Arial Rounded MT Bold" pitchFamily="34" charset="0"/>
              </a:rPr>
              <a:t>	- Germany took Paris</a:t>
            </a:r>
          </a:p>
          <a:p>
            <a:pPr eaLnBrk="1" hangingPunct="1">
              <a:buFont typeface="Wingdings" pitchFamily="2" charset="2"/>
              <a:buNone/>
            </a:pPr>
            <a:r>
              <a:rPr lang="en-US" altLang="en-US" sz="2800" smtClean="0">
                <a:latin typeface="Arial Rounded MT Bold" pitchFamily="34" charset="0"/>
              </a:rPr>
              <a:t>	- French leader exiled to London setting up a government in exile.</a:t>
            </a:r>
          </a:p>
          <a:p>
            <a:pPr eaLnBrk="1" hangingPunct="1">
              <a:buFont typeface="Wingdings" pitchFamily="2" charset="2"/>
              <a:buNone/>
            </a:pPr>
            <a:r>
              <a:rPr lang="en-US" altLang="en-US" sz="2800" smtClean="0">
                <a:latin typeface="Arial Rounded MT Bold" pitchFamily="34" charset="0"/>
              </a:rPr>
              <a:t>	- Established Free French Forces that fought the Nazi until French liberation in 1944. </a:t>
            </a:r>
          </a:p>
          <a:p>
            <a:pPr eaLnBrk="1" hangingPunct="1">
              <a:buFont typeface="Wingdings" pitchFamily="2" charset="2"/>
              <a:buNone/>
            </a:pPr>
            <a:r>
              <a:rPr lang="en-US" altLang="en-US" sz="2800" smtClean="0">
                <a:latin typeface="Arial Rounded MT Bold" pitchFamily="34" charset="0"/>
              </a:rPr>
              <a:t>	</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4000" smtClean="0">
                <a:latin typeface="Arial Rounded MT Bold" pitchFamily="34" charset="0"/>
              </a:rPr>
              <a:t>World War II</a:t>
            </a:r>
          </a:p>
        </p:txBody>
      </p:sp>
      <p:sp>
        <p:nvSpPr>
          <p:cNvPr id="22531" name="Rectangle 3"/>
          <p:cNvSpPr>
            <a:spLocks noGrp="1" noChangeArrowheads="1"/>
          </p:cNvSpPr>
          <p:nvPr>
            <p:ph type="body" sz="half" idx="1"/>
          </p:nvPr>
        </p:nvSpPr>
        <p:spPr>
          <a:xfrm>
            <a:off x="809625" y="2214563"/>
            <a:ext cx="7419975" cy="3881437"/>
          </a:xfrm>
        </p:spPr>
        <p:txBody>
          <a:bodyPr/>
          <a:lstStyle/>
          <a:p>
            <a:pPr eaLnBrk="1" hangingPunct="1">
              <a:buFont typeface="Wingdings" pitchFamily="2" charset="2"/>
              <a:buNone/>
            </a:pPr>
            <a:r>
              <a:rPr lang="en-US" altLang="en-US" sz="2800" smtClean="0">
                <a:solidFill>
                  <a:schemeClr val="folHlink"/>
                </a:solidFill>
                <a:latin typeface="Arial Rounded MT Bold" pitchFamily="34" charset="0"/>
              </a:rPr>
              <a:t>Germany Assaults Great Britain</a:t>
            </a:r>
          </a:p>
          <a:p>
            <a:pPr eaLnBrk="1" hangingPunct="1">
              <a:buFont typeface="Wingdings" pitchFamily="2" charset="2"/>
              <a:buNone/>
            </a:pPr>
            <a:endParaRPr lang="en-US" altLang="en-US" sz="2800" smtClean="0">
              <a:solidFill>
                <a:schemeClr val="folHlink"/>
              </a:solidFill>
              <a:latin typeface="Arial Rounded MT Bold" pitchFamily="34" charset="0"/>
            </a:endParaRPr>
          </a:p>
          <a:p>
            <a:pPr eaLnBrk="1" hangingPunct="1">
              <a:buFont typeface="Wingdings" pitchFamily="2" charset="2"/>
              <a:buNone/>
            </a:pPr>
            <a:r>
              <a:rPr lang="en-US" altLang="en-US" sz="2400" smtClean="0">
                <a:latin typeface="Arial Rounded MT Bold" pitchFamily="34" charset="0"/>
              </a:rPr>
              <a:t>Great Britain stood </a:t>
            </a:r>
            <a:r>
              <a:rPr lang="en-US" altLang="en-US" sz="2400" smtClean="0">
                <a:solidFill>
                  <a:srgbClr val="8A8844"/>
                </a:solidFill>
                <a:latin typeface="Arial Rounded MT Bold" pitchFamily="34" charset="0"/>
              </a:rPr>
              <a:t>ALONE</a:t>
            </a:r>
            <a:r>
              <a:rPr lang="en-US" altLang="en-US" sz="2400" smtClean="0">
                <a:latin typeface="Arial Rounded MT Bold" pitchFamily="34" charset="0"/>
              </a:rPr>
              <a:t> against Germany</a:t>
            </a:r>
          </a:p>
          <a:p>
            <a:pPr eaLnBrk="1" hangingPunct="1">
              <a:buFont typeface="Wingdings" pitchFamily="2" charset="2"/>
              <a:buNone/>
            </a:pPr>
            <a:r>
              <a:rPr lang="en-US" altLang="en-US" sz="2400" smtClean="0">
                <a:latin typeface="Arial Rounded MT Bold" pitchFamily="34" charset="0"/>
              </a:rPr>
              <a:t>	Winston Churchill, Prime Minister declared that Britain would </a:t>
            </a:r>
            <a:r>
              <a:rPr lang="en-US" altLang="en-US" sz="2400" smtClean="0">
                <a:solidFill>
                  <a:srgbClr val="8A8844"/>
                </a:solidFill>
                <a:latin typeface="Arial Rounded MT Bold" pitchFamily="34" charset="0"/>
              </a:rPr>
              <a:t>NEVER </a:t>
            </a:r>
            <a:r>
              <a:rPr lang="en-US" altLang="en-US" sz="2400" smtClean="0">
                <a:latin typeface="Arial Rounded MT Bold" pitchFamily="34" charset="0"/>
              </a:rPr>
              <a:t>give in to Germany.</a:t>
            </a:r>
          </a:p>
          <a:p>
            <a:pPr eaLnBrk="1" hangingPunct="1">
              <a:buFont typeface="Wingdings" pitchFamily="2" charset="2"/>
              <a:buNone/>
            </a:pPr>
            <a:endParaRPr lang="en-US" altLang="en-US" sz="2400" smtClean="0">
              <a:latin typeface="Arial Rounded MT Bold" pitchFamily="34" charset="0"/>
            </a:endParaRPr>
          </a:p>
        </p:txBody>
      </p:sp>
      <p:sp>
        <p:nvSpPr>
          <p:cNvPr id="22532" name="Text Box 10"/>
          <p:cNvSpPr txBox="1">
            <a:spLocks noChangeArrowheads="1"/>
          </p:cNvSpPr>
          <p:nvPr/>
        </p:nvSpPr>
        <p:spPr bwMode="auto">
          <a:xfrm>
            <a:off x="1143000" y="4495800"/>
            <a:ext cx="73152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pitchFamily="34" charset="0"/>
              </a:defRPr>
            </a:lvl1pPr>
            <a:lvl2pPr marL="742950" indent="-285750" eaLnBrk="0" hangingPunct="0">
              <a:defRPr sz="2400">
                <a:solidFill>
                  <a:schemeClr val="tx1"/>
                </a:solidFill>
                <a:latin typeface="Arial Rounded MT Bold" pitchFamily="34" charset="0"/>
              </a:defRPr>
            </a:lvl2pPr>
            <a:lvl3pPr marL="1143000" indent="-228600" eaLnBrk="0" hangingPunct="0">
              <a:defRPr sz="2400">
                <a:solidFill>
                  <a:schemeClr val="tx1"/>
                </a:solidFill>
                <a:latin typeface="Arial Rounded MT Bold" pitchFamily="34" charset="0"/>
              </a:defRPr>
            </a:lvl3pPr>
            <a:lvl4pPr marL="1600200" indent="-228600" eaLnBrk="0" hangingPunct="0">
              <a:defRPr sz="2400">
                <a:solidFill>
                  <a:schemeClr val="tx1"/>
                </a:solidFill>
                <a:latin typeface="Arial Rounded MT Bold" pitchFamily="34" charset="0"/>
              </a:defRPr>
            </a:lvl4pPr>
            <a:lvl5pPr marL="2057400" indent="-228600" eaLnBrk="0" hangingPunct="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eaLnBrk="1" hangingPunct="1">
              <a:spcBef>
                <a:spcPct val="50000"/>
              </a:spcBef>
            </a:pPr>
            <a:r>
              <a:rPr lang="en-US" altLang="en-US" sz="1600">
                <a:solidFill>
                  <a:schemeClr val="folHlink"/>
                </a:solidFill>
              </a:rPr>
              <a:t>surely from this period of ten months this is the lesson: never give in, never give in, never, never, never, never-in nothing, great or small, large or petty - never give in except to convictions of honour and good sense. Never yield to force; never yield to the apparently overwhelming might of the enemy. We stood all alone a year ago, and to many countries it seemed that our account was closed, we were finished. All this tradition of ours, our songs, our School history, this part of the history of this country, were gone and finished and liquidated. </a:t>
            </a:r>
          </a:p>
        </p:txBody>
      </p:sp>
      <p:pic>
        <p:nvPicPr>
          <p:cNvPr id="22533" name="Picture 12" descr="200px-Winston_Churchil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33400"/>
            <a:ext cx="2362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Straight Edge">
  <a:themeElements>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Straight Ed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Designs\Straight Edge.pot</Template>
  <TotalTime>2621</TotalTime>
  <Words>1106</Words>
  <Application>Microsoft Office PowerPoint</Application>
  <PresentationFormat>On-screen Show (4:3)</PresentationFormat>
  <Paragraphs>245</Paragraphs>
  <Slides>38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 Rounded MT Bold</vt:lpstr>
      <vt:lpstr>Arial</vt:lpstr>
      <vt:lpstr>Times New Roman</vt:lpstr>
      <vt:lpstr>Wingdings</vt:lpstr>
      <vt:lpstr>Calibri</vt:lpstr>
      <vt:lpstr>Straight Edge</vt:lpstr>
      <vt:lpstr>PowerPoint Presentation</vt:lpstr>
      <vt:lpstr>World War II</vt:lpstr>
      <vt:lpstr>World War II</vt:lpstr>
      <vt:lpstr>World War II</vt:lpstr>
      <vt:lpstr>World War II</vt:lpstr>
      <vt:lpstr>World War II</vt:lpstr>
      <vt:lpstr>World War II</vt:lpstr>
      <vt:lpstr>World War II</vt:lpstr>
      <vt:lpstr>World War II</vt:lpstr>
      <vt:lpstr>World War II</vt:lpstr>
      <vt:lpstr>World War II</vt:lpstr>
      <vt:lpstr>World War II</vt:lpstr>
      <vt:lpstr>World War II</vt:lpstr>
      <vt:lpstr>World War II</vt:lpstr>
      <vt:lpstr>World War II</vt:lpstr>
      <vt:lpstr>World War II</vt:lpstr>
      <vt:lpstr>United States Enters WW II</vt:lpstr>
      <vt:lpstr>PowerPoint Presentation</vt:lpstr>
      <vt:lpstr>World War II</vt:lpstr>
      <vt:lpstr>PowerPoint Presentation</vt:lpstr>
      <vt:lpstr>World War II</vt:lpstr>
      <vt:lpstr>World War II</vt:lpstr>
      <vt:lpstr>World War II</vt:lpstr>
      <vt:lpstr>The Holocaust</vt:lpstr>
      <vt:lpstr>PowerPoint Presentation</vt:lpstr>
      <vt:lpstr>World War II</vt:lpstr>
      <vt:lpstr>World War II</vt:lpstr>
      <vt:lpstr>Allied Victories</vt:lpstr>
      <vt:lpstr>World War II</vt:lpstr>
      <vt:lpstr>World War II</vt:lpstr>
      <vt:lpstr>World War II</vt:lpstr>
      <vt:lpstr>World War II</vt:lpstr>
      <vt:lpstr>World War II</vt:lpstr>
      <vt:lpstr>Hiroshima  3 Days Before “Little Boy”</vt:lpstr>
      <vt:lpstr>Hiroshima After:   August 6, 1945</vt:lpstr>
      <vt:lpstr>Nagasaki Before “Fat Man”</vt:lpstr>
      <vt:lpstr>Japan Surrenders: Sept. 2, 1945 </vt:lpstr>
      <vt:lpstr>Post War Europe</vt:lpstr>
    </vt:vector>
  </TitlesOfParts>
  <Company>The Dawdy's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dc:title>
  <dc:creator>Danny Dawdy</dc:creator>
  <cp:lastModifiedBy>Artis Cummings</cp:lastModifiedBy>
  <cp:revision>32</cp:revision>
  <cp:lastPrinted>2016-04-29T18:33:49Z</cp:lastPrinted>
  <dcterms:created xsi:type="dcterms:W3CDTF">2005-05-18T01:08:17Z</dcterms:created>
  <dcterms:modified xsi:type="dcterms:W3CDTF">2016-04-29T19:31:08Z</dcterms:modified>
</cp:coreProperties>
</file>