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8FC5A-75DD-414B-9EE4-D8E94212FF8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15E4F-B6D2-4F81-8AAC-9681F70D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E4F-B6D2-4F81-8AAC-9681F70DAC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4304-91F0-4CE4-8B0A-3ADAC838B0E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F0E-3E08-490D-8096-CA01AE6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8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4304-91F0-4CE4-8B0A-3ADAC838B0E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F0E-3E08-490D-8096-CA01AE6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6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4304-91F0-4CE4-8B0A-3ADAC838B0E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F0E-3E08-490D-8096-CA01AE6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8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4304-91F0-4CE4-8B0A-3ADAC838B0E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F0E-3E08-490D-8096-CA01AE6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2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4304-91F0-4CE4-8B0A-3ADAC838B0E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F0E-3E08-490D-8096-CA01AE6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4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4304-91F0-4CE4-8B0A-3ADAC838B0E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F0E-3E08-490D-8096-CA01AE6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0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4304-91F0-4CE4-8B0A-3ADAC838B0E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F0E-3E08-490D-8096-CA01AE6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4304-91F0-4CE4-8B0A-3ADAC838B0E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F0E-3E08-490D-8096-CA01AE6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4304-91F0-4CE4-8B0A-3ADAC838B0E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F0E-3E08-490D-8096-CA01AE6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4304-91F0-4CE4-8B0A-3ADAC838B0E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F0E-3E08-490D-8096-CA01AE6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8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4304-91F0-4CE4-8B0A-3ADAC838B0E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F0E-3E08-490D-8096-CA01AE6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9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4304-91F0-4CE4-8B0A-3ADAC838B0E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7F0E-3E08-490D-8096-CA01AE64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3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ANCIENT EGYPT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“The Gift of the Nile”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blogs.discovermagazine.com/d-brief/files/2013/09/ancient-egy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2" y="2819400"/>
            <a:ext cx="424768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scoveregypt.co.uk/media/nilecruises/sacred_l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0"/>
            <a:ext cx="45624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uatr.us/egypt/economy/pictures/fish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28674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Pyramids</a:t>
            </a:r>
          </a:p>
          <a:p>
            <a:pPr lvl="1"/>
            <a:r>
              <a:rPr lang="en-US" dirty="0" smtClean="0"/>
              <a:t>Part of a large complex of buildings dedicated to the dead.</a:t>
            </a:r>
          </a:p>
          <a:p>
            <a:pPr lvl="1"/>
            <a:r>
              <a:rPr lang="en-US" dirty="0" smtClean="0"/>
              <a:t>Besides a tomb, they also contained rooms with various valuables of the dead ruler.</a:t>
            </a:r>
          </a:p>
          <a:p>
            <a:pPr lvl="1"/>
            <a:r>
              <a:rPr lang="en-US" dirty="0" smtClean="0"/>
              <a:t>Largest is the Great Pyramid of Giza</a:t>
            </a:r>
            <a:endParaRPr lang="en-US" dirty="0"/>
          </a:p>
        </p:txBody>
      </p:sp>
      <p:pic>
        <p:nvPicPr>
          <p:cNvPr id="9218" name="Picture 2" descr="http://www.wallspick.com/wp-content/uploads/2014/06/ancient-egyptian-pyram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30" y="4267200"/>
            <a:ext cx="339587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150 years of chaos after the collapse of the Old Kingdom.</a:t>
            </a:r>
          </a:p>
          <a:p>
            <a:endParaRPr lang="en-US" sz="1000" dirty="0"/>
          </a:p>
          <a:p>
            <a:r>
              <a:rPr lang="en-US" dirty="0" smtClean="0"/>
              <a:t>New rulers created a strong and stable Egypt again, creating the Middle Kingdom.</a:t>
            </a:r>
          </a:p>
          <a:p>
            <a:pPr lvl="1"/>
            <a:r>
              <a:rPr lang="en-US" dirty="0" smtClean="0"/>
              <a:t>About 2050-1652 B.C.</a:t>
            </a:r>
          </a:p>
          <a:p>
            <a:pPr lvl="1"/>
            <a:r>
              <a:rPr lang="en-US" dirty="0" smtClean="0"/>
              <a:t>Golden age</a:t>
            </a:r>
            <a:endParaRPr lang="en-US" dirty="0"/>
          </a:p>
        </p:txBody>
      </p:sp>
      <p:pic>
        <p:nvPicPr>
          <p:cNvPr id="1026" name="Picture 2" descr="http://imageweb-cdn.magnoliasoft.net/bridgeman/fullsize/lal302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03682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Conquering of other lands and expanding of the Egyptian kingdom.</a:t>
            </a:r>
          </a:p>
          <a:p>
            <a:pPr lvl="1"/>
            <a:r>
              <a:rPr lang="en-US" dirty="0" smtClean="0"/>
              <a:t>Nubia</a:t>
            </a:r>
          </a:p>
          <a:p>
            <a:pPr lvl="1"/>
            <a:r>
              <a:rPr lang="en-US" dirty="0" smtClean="0"/>
              <a:t>Temporary control of Palestine and Syria.</a:t>
            </a:r>
          </a:p>
          <a:p>
            <a:r>
              <a:rPr lang="en-US" dirty="0" smtClean="0"/>
              <a:t>Trading with Kush, Syria, Mesopotamia, </a:t>
            </a:r>
            <a:r>
              <a:rPr lang="en-US" smtClean="0"/>
              <a:t>and </a:t>
            </a:r>
            <a:r>
              <a:rPr lang="en-US" smtClean="0"/>
              <a:t>Crete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050" name="Picture 2" descr="http://thumbs.dreamstime.com/x/abu-simbel-ancient-egypt-vacation-travel-16423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Pharaohs started to actually care for the people, instead of being seen as a god-king who was removed from the people.</a:t>
            </a:r>
          </a:p>
          <a:p>
            <a:pPr lvl="1"/>
            <a:r>
              <a:rPr lang="en-US" dirty="0" smtClean="0"/>
              <a:t>Helpful projects to improve the land.</a:t>
            </a:r>
          </a:p>
          <a:p>
            <a:endParaRPr lang="en-US" dirty="0"/>
          </a:p>
        </p:txBody>
      </p:sp>
      <p:pic>
        <p:nvPicPr>
          <p:cNvPr id="3074" name="Picture 2" descr="https://encrypted-tbn1.gstatic.com/images?q=tbn:ANd9GcSxttPVvptZ4RTWtYcLHmwoGq1i4Y7q85Nfh4GYUmiiBaOA2rnK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3829272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Middle Kingdom ended with the invasion of Egypt by people from western Asia called the Hyksos.</a:t>
            </a:r>
          </a:p>
          <a:p>
            <a:pPr lvl="1"/>
            <a:r>
              <a:rPr lang="en-US" dirty="0" smtClean="0"/>
              <a:t>Used horse-drawn war chariots against the Egyptian army.</a:t>
            </a:r>
          </a:p>
          <a:p>
            <a:pPr lvl="1"/>
            <a:endParaRPr lang="en-US" sz="1000" dirty="0"/>
          </a:p>
          <a:p>
            <a:r>
              <a:rPr lang="en-US" dirty="0" smtClean="0"/>
              <a:t>Used Hyksos ideas and improved upon them, eventually driving their enemy from Egypt.</a:t>
            </a:r>
          </a:p>
        </p:txBody>
      </p:sp>
      <p:pic>
        <p:nvPicPr>
          <p:cNvPr id="4098" name="Picture 2" descr="http://www.mummies2pyramids.info/images/egyptian-char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2238375" cy="15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1567-1085 B.C.</a:t>
            </a:r>
          </a:p>
          <a:p>
            <a:r>
              <a:rPr lang="en-US" dirty="0" smtClean="0"/>
              <a:t>Egypt reunited</a:t>
            </a:r>
          </a:p>
          <a:p>
            <a:r>
              <a:rPr lang="en-US" dirty="0" smtClean="0"/>
              <a:t>Path of empire</a:t>
            </a:r>
          </a:p>
          <a:p>
            <a:pPr lvl="1"/>
            <a:r>
              <a:rPr lang="en-US" dirty="0" smtClean="0"/>
              <a:t>Most powerful rulers of Southwest Asia</a:t>
            </a:r>
          </a:p>
          <a:p>
            <a:r>
              <a:rPr lang="en-US" dirty="0" smtClean="0"/>
              <a:t>Massive wealth</a:t>
            </a:r>
            <a:endParaRPr lang="en-US" dirty="0"/>
          </a:p>
        </p:txBody>
      </p:sp>
      <p:pic>
        <p:nvPicPr>
          <p:cNvPr id="5122" name="Picture 2" descr="http://www.ancient.eu/uploads/images/538.png?v=14310353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253783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AvmhXXZcg4A/UL9_0XfGhuI/AAAAAAAABfo/41qMXdZDGuc/s1600/Ancient+Egypt+Armi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180141"/>
            <a:ext cx="4076700" cy="20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38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Building of new temples to show the power and wealth of Egypt.</a:t>
            </a:r>
          </a:p>
          <a:p>
            <a:r>
              <a:rPr lang="en-US" dirty="0" smtClean="0"/>
              <a:t>Hatshepsut (first woman ruler of Egypt) built many great temples.</a:t>
            </a:r>
          </a:p>
          <a:p>
            <a:endParaRPr lang="en-US" sz="1000" dirty="0"/>
          </a:p>
          <a:p>
            <a:r>
              <a:rPr lang="en-US" dirty="0" smtClean="0"/>
              <a:t>Empire expanded all the way to the Euphrates River in Asia.</a:t>
            </a:r>
            <a:endParaRPr lang="en-US" dirty="0"/>
          </a:p>
        </p:txBody>
      </p:sp>
      <p:pic>
        <p:nvPicPr>
          <p:cNvPr id="6146" name="Picture 2" descr="http://www.geekportland.com/sites/default/files/Hatsheps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0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5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025"/>
            <a:ext cx="8229600" cy="4525963"/>
          </a:xfrm>
        </p:spPr>
        <p:txBody>
          <a:bodyPr/>
          <a:lstStyle/>
          <a:p>
            <a:r>
              <a:rPr lang="en-US" dirty="0" smtClean="0"/>
              <a:t>Also had time of trouble.</a:t>
            </a:r>
          </a:p>
          <a:p>
            <a:r>
              <a:rPr lang="en-US" b="1" dirty="0" smtClean="0"/>
              <a:t>Pharaoh Amenhotep IV </a:t>
            </a:r>
            <a:r>
              <a:rPr lang="en-US" dirty="0" smtClean="0"/>
              <a:t>– </a:t>
            </a:r>
            <a:r>
              <a:rPr lang="en-US" i="1" dirty="0" smtClean="0"/>
              <a:t>Worship of Aton, god of the sun disk. </a:t>
            </a:r>
            <a:endParaRPr lang="en-US" i="1" dirty="0"/>
          </a:p>
          <a:p>
            <a:pPr lvl="1"/>
            <a:r>
              <a:rPr lang="en-US" dirty="0" smtClean="0"/>
              <a:t>Monotheistic religion which closed the temples of other gods.</a:t>
            </a:r>
          </a:p>
          <a:p>
            <a:pPr lvl="1"/>
            <a:r>
              <a:rPr lang="en-US" dirty="0" smtClean="0"/>
              <a:t>Return to worship of many gods by his nephew, Tutankhamen. </a:t>
            </a:r>
          </a:p>
          <a:p>
            <a:pPr lvl="1"/>
            <a:endParaRPr lang="en-US" dirty="0"/>
          </a:p>
        </p:txBody>
      </p:sp>
      <p:pic>
        <p:nvPicPr>
          <p:cNvPr id="7170" name="Picture 2" descr="https://s-media-cache-ak0.pinimg.com/236x/a4/a1/44/a4a14439c95dcdbeece3d57e9ef6b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562826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utankkhamun.weebly.com/uploads/7/5/7/8/7578407/186069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45424"/>
            <a:ext cx="2743200" cy="17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38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Eventually dominated by other kingdoms.</a:t>
            </a:r>
          </a:p>
          <a:p>
            <a:pPr lvl="1"/>
            <a:r>
              <a:rPr lang="en-US" dirty="0" smtClean="0"/>
              <a:t>Persians</a:t>
            </a:r>
          </a:p>
          <a:p>
            <a:pPr lvl="1"/>
            <a:r>
              <a:rPr lang="en-US" dirty="0" smtClean="0"/>
              <a:t>Macedonians </a:t>
            </a:r>
          </a:p>
          <a:p>
            <a:pPr lvl="2"/>
            <a:r>
              <a:rPr lang="en-US" dirty="0" smtClean="0"/>
              <a:t>Alexander the Great</a:t>
            </a:r>
          </a:p>
          <a:p>
            <a:pPr lvl="1"/>
            <a:r>
              <a:rPr lang="en-US" dirty="0" smtClean="0"/>
              <a:t>Rome</a:t>
            </a:r>
          </a:p>
          <a:p>
            <a:pPr lvl="2"/>
            <a:r>
              <a:rPr lang="en-US" dirty="0" smtClean="0"/>
              <a:t>Queen Cleopatra VII attempted to restore Egyptian independence, but failed.</a:t>
            </a:r>
            <a:endParaRPr lang="en-US" dirty="0"/>
          </a:p>
        </p:txBody>
      </p:sp>
      <p:pic>
        <p:nvPicPr>
          <p:cNvPr id="8194" name="Picture 2" descr="http://www.toxipedia.org/download/thumbnails/438/cleopatra.gif?version=1&amp;modificationDate=1154482516000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2314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95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Pharaoh</a:t>
            </a:r>
          </a:p>
          <a:p>
            <a:r>
              <a:rPr lang="en-US" dirty="0" smtClean="0"/>
              <a:t>Nobles and priests</a:t>
            </a:r>
          </a:p>
          <a:p>
            <a:r>
              <a:rPr lang="en-US" dirty="0" smtClean="0"/>
              <a:t>Merchants, artisans, tax collectors</a:t>
            </a:r>
          </a:p>
          <a:p>
            <a:r>
              <a:rPr lang="en-US" dirty="0" smtClean="0"/>
              <a:t>Workers of the land</a:t>
            </a:r>
          </a:p>
          <a:p>
            <a:pPr lvl="1"/>
            <a:r>
              <a:rPr lang="en-US" dirty="0" smtClean="0"/>
              <a:t>Mostly slaves and peasants</a:t>
            </a:r>
            <a:endParaRPr lang="en-US" dirty="0"/>
          </a:p>
        </p:txBody>
      </p:sp>
      <p:pic>
        <p:nvPicPr>
          <p:cNvPr id="9218" name="Picture 2" descr="http://www.angelfire.com/hi5/interactive_learning/governments/AncientSocie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50" y="3352800"/>
            <a:ext cx="4335300" cy="307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7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Nile River</a:t>
            </a:r>
          </a:p>
          <a:p>
            <a:pPr lvl="1"/>
            <a:r>
              <a:rPr lang="en-US" dirty="0" smtClean="0"/>
              <a:t>Runs northward for more than 4,000 miles</a:t>
            </a:r>
          </a:p>
          <a:p>
            <a:pPr lvl="1"/>
            <a:r>
              <a:rPr lang="en-US" dirty="0" smtClean="0"/>
              <a:t>Longest river in the world</a:t>
            </a:r>
          </a:p>
          <a:p>
            <a:pPr lvl="1"/>
            <a:r>
              <a:rPr lang="en-US" dirty="0" smtClean="0"/>
              <a:t>Splits into 2 branches before reaching the Mediterranean Sea.</a:t>
            </a:r>
          </a:p>
          <a:p>
            <a:pPr lvl="2"/>
            <a:r>
              <a:rPr lang="en-US" dirty="0" smtClean="0"/>
              <a:t>Triangular delta</a:t>
            </a:r>
          </a:p>
          <a:p>
            <a:pPr lvl="1"/>
            <a:r>
              <a:rPr lang="en-US" dirty="0" smtClean="0"/>
              <a:t>Lower Egypt (North): Nile Delta</a:t>
            </a:r>
          </a:p>
          <a:p>
            <a:pPr lvl="1"/>
            <a:r>
              <a:rPr lang="en-US" dirty="0" smtClean="0"/>
              <a:t>Upper Egypt (South): Where the Nile begins and flows</a:t>
            </a:r>
            <a:endParaRPr lang="en-US" dirty="0"/>
          </a:p>
        </p:txBody>
      </p:sp>
      <p:pic>
        <p:nvPicPr>
          <p:cNvPr id="2050" name="Picture 2" descr="http://egypt-trade.wikidot.com/local--files/start/Ancient_Egypt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48491"/>
            <a:ext cx="20534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Monogamy</a:t>
            </a:r>
          </a:p>
          <a:p>
            <a:pPr lvl="1"/>
            <a:r>
              <a:rPr lang="en-US" dirty="0" smtClean="0"/>
              <a:t>Marriage to one wife was the general rule.</a:t>
            </a:r>
          </a:p>
          <a:p>
            <a:r>
              <a:rPr lang="en-US" dirty="0" smtClean="0"/>
              <a:t>Husbands were the master of the house, but women were respected.</a:t>
            </a:r>
          </a:p>
          <a:p>
            <a:pPr lvl="1"/>
            <a:r>
              <a:rPr lang="en-US" dirty="0" smtClean="0"/>
              <a:t>Women could keep their property, even after being married.</a:t>
            </a:r>
            <a:endParaRPr lang="en-US" dirty="0"/>
          </a:p>
        </p:txBody>
      </p:sp>
      <p:pic>
        <p:nvPicPr>
          <p:cNvPr id="10242" name="Picture 2" descr="http://www.love-egypt.com/images/ancient-egypt-clot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93" y="4191000"/>
            <a:ext cx="42672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9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Hieroglyphics: Picture system of writing.</a:t>
            </a:r>
          </a:p>
          <a:p>
            <a:r>
              <a:rPr lang="en-US" dirty="0" smtClean="0"/>
              <a:t>Upper class mostly the educated people of Egypt.</a:t>
            </a:r>
            <a:endParaRPr lang="en-US" dirty="0"/>
          </a:p>
        </p:txBody>
      </p:sp>
      <p:pic>
        <p:nvPicPr>
          <p:cNvPr id="11266" name="Picture 2" descr="http://www.ehabweb.net/wp-content/uploads/2012/07/070315-3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4382839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1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“Miracle” of the 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Yearly flooding </a:t>
            </a:r>
          </a:p>
          <a:p>
            <a:pPr lvl="1"/>
            <a:r>
              <a:rPr lang="en-US" dirty="0" smtClean="0"/>
              <a:t>Most important feature of the river</a:t>
            </a:r>
          </a:p>
          <a:p>
            <a:pPr lvl="1"/>
            <a:r>
              <a:rPr lang="en-US" dirty="0" smtClean="0"/>
              <a:t>Left mud which created a rich soil several miles wide, and was perfect for planting.</a:t>
            </a:r>
          </a:p>
          <a:p>
            <a:r>
              <a:rPr lang="en-US" dirty="0" smtClean="0"/>
              <a:t>Created a surplus of food</a:t>
            </a:r>
          </a:p>
          <a:p>
            <a:pPr lvl="1"/>
            <a:r>
              <a:rPr lang="en-US" dirty="0" smtClean="0"/>
              <a:t>Helped Egypt prosper</a:t>
            </a:r>
          </a:p>
          <a:p>
            <a:r>
              <a:rPr lang="en-US" dirty="0" smtClean="0"/>
              <a:t>Also united the land, as the Nile was the </a:t>
            </a:r>
            <a:r>
              <a:rPr lang="en-US" i="1" dirty="0" smtClean="0"/>
              <a:t>fastest source of transportation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http://www.historymuseum.ca/cmc/exhibitions/civil/egypt/images/geog0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2971800"/>
            <a:ext cx="2470727" cy="140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in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had no word for religion.</a:t>
            </a:r>
          </a:p>
          <a:p>
            <a:pPr lvl="1"/>
            <a:r>
              <a:rPr lang="en-US" dirty="0" smtClean="0"/>
              <a:t>It was always a part of daily life.</a:t>
            </a:r>
          </a:p>
          <a:p>
            <a:r>
              <a:rPr lang="en-US" dirty="0" smtClean="0"/>
              <a:t>Polytheistic</a:t>
            </a:r>
          </a:p>
          <a:p>
            <a:pPr lvl="1"/>
            <a:r>
              <a:rPr lang="en-US" dirty="0" smtClean="0"/>
              <a:t>Many gods connected to natural forces.</a:t>
            </a:r>
          </a:p>
          <a:p>
            <a:pPr lvl="1"/>
            <a:endParaRPr lang="en-US" dirty="0"/>
          </a:p>
        </p:txBody>
      </p:sp>
      <p:pic>
        <p:nvPicPr>
          <p:cNvPr id="4098" name="Picture 2" descr="http://www.historyforkids.net/images/ReligionEgyp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28" y="3886200"/>
            <a:ext cx="43529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in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116" y="1219200"/>
            <a:ext cx="8229600" cy="4525963"/>
          </a:xfrm>
        </p:spPr>
        <p:txBody>
          <a:bodyPr/>
          <a:lstStyle/>
          <a:p>
            <a:r>
              <a:rPr lang="en-US" dirty="0" smtClean="0"/>
              <a:t>Sun gods and land gods were important.</a:t>
            </a:r>
            <a:endParaRPr lang="en-US" dirty="0"/>
          </a:p>
          <a:p>
            <a:pPr lvl="1"/>
            <a:r>
              <a:rPr lang="en-US" dirty="0" smtClean="0"/>
              <a:t>Sun was seen as the source of life. (“Ra”)</a:t>
            </a:r>
          </a:p>
          <a:p>
            <a:pPr lvl="1"/>
            <a:r>
              <a:rPr lang="en-US" dirty="0" smtClean="0"/>
              <a:t>Egyptian ruler was called the “son </a:t>
            </a:r>
            <a:r>
              <a:rPr lang="en-US" smtClean="0"/>
              <a:t>of Ra,” </a:t>
            </a:r>
            <a:r>
              <a:rPr lang="en-US" dirty="0" smtClean="0"/>
              <a:t>because he was seen as the earthly form of the god.</a:t>
            </a:r>
          </a:p>
          <a:p>
            <a:pPr lvl="1"/>
            <a:r>
              <a:rPr lang="en-US" dirty="0" smtClean="0"/>
              <a:t>Osiris: Symbol of resurrection.</a:t>
            </a:r>
          </a:p>
          <a:p>
            <a:pPr lvl="2"/>
            <a:r>
              <a:rPr lang="en-US" dirty="0" smtClean="0"/>
              <a:t>Important for burials.</a:t>
            </a:r>
          </a:p>
        </p:txBody>
      </p:sp>
      <p:pic>
        <p:nvPicPr>
          <p:cNvPr id="5122" name="Picture 2" descr="http://www.historyforkids.net/images/ReligionEgyp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3176"/>
            <a:ext cx="4619625" cy="27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1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Divided into 3 periods</a:t>
            </a:r>
          </a:p>
          <a:p>
            <a:pPr lvl="1"/>
            <a:r>
              <a:rPr lang="en-US" dirty="0" smtClean="0"/>
              <a:t>Old Kingdom</a:t>
            </a:r>
          </a:p>
          <a:p>
            <a:pPr lvl="1"/>
            <a:r>
              <a:rPr lang="en-US" dirty="0" smtClean="0"/>
              <a:t>Middle Kingdom</a:t>
            </a:r>
          </a:p>
          <a:p>
            <a:pPr lvl="1"/>
            <a:r>
              <a:rPr lang="en-US" dirty="0" smtClean="0"/>
              <a:t>New Kingdom</a:t>
            </a:r>
          </a:p>
          <a:p>
            <a:pPr lvl="1"/>
            <a:endParaRPr lang="en-US" dirty="0"/>
          </a:p>
          <a:p>
            <a:r>
              <a:rPr lang="en-US" dirty="0" smtClean="0"/>
              <a:t>Times of long-term stability</a:t>
            </a:r>
          </a:p>
          <a:p>
            <a:pPr lvl="1"/>
            <a:r>
              <a:rPr lang="en-US" dirty="0" smtClean="0"/>
              <a:t>Chaos and invasion between each age</a:t>
            </a:r>
            <a:endParaRPr lang="en-US" dirty="0"/>
          </a:p>
        </p:txBody>
      </p:sp>
      <p:pic>
        <p:nvPicPr>
          <p:cNvPr id="6146" name="Picture 2" descr="http://www.mummies2pyramids.info/images/edward-poynter-lion-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78486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8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Egyptian history begins around 3100 B.C.</a:t>
            </a:r>
          </a:p>
          <a:p>
            <a:pPr lvl="1"/>
            <a:r>
              <a:rPr lang="en-US" dirty="0" smtClean="0"/>
              <a:t>Villages of Upper and Lower Egypt were united into one kingdom.</a:t>
            </a:r>
          </a:p>
          <a:p>
            <a:pPr lvl="1"/>
            <a:r>
              <a:rPr lang="en-US" dirty="0" smtClean="0"/>
              <a:t>Start of a royal </a:t>
            </a:r>
            <a:r>
              <a:rPr lang="en-US" b="1" dirty="0" smtClean="0"/>
              <a:t>dynasty.</a:t>
            </a:r>
          </a:p>
          <a:p>
            <a:pPr lvl="2"/>
            <a:r>
              <a:rPr lang="en-US" i="1" dirty="0" smtClean="0"/>
              <a:t>Family of rulers who’s right to rule is passed on within the family.</a:t>
            </a:r>
            <a:endParaRPr lang="en-US" i="1" dirty="0"/>
          </a:p>
        </p:txBody>
      </p:sp>
      <p:pic>
        <p:nvPicPr>
          <p:cNvPr id="7170" name="Picture 2" descr="https://upload.wikimedia.org/wikipedia/commons/thumb/8/8a/Reigning_times_of_the_31_Egyptian_Dynasties.png/450px-Reigning_times_of_the_31_Egyptian_Dynas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47" y="3886200"/>
            <a:ext cx="4958603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around 2700-2200 B.C.</a:t>
            </a:r>
          </a:p>
          <a:p>
            <a:r>
              <a:rPr lang="en-US" dirty="0" smtClean="0"/>
              <a:t>Age of prosperity</a:t>
            </a:r>
          </a:p>
          <a:p>
            <a:r>
              <a:rPr lang="en-US" dirty="0" smtClean="0"/>
              <a:t>Rulers were powerful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alled the </a:t>
            </a:r>
            <a:r>
              <a:rPr lang="en-US" b="1" dirty="0" smtClean="0"/>
              <a:t>pharaoh</a:t>
            </a:r>
            <a:r>
              <a:rPr lang="en-US" dirty="0" smtClean="0"/>
              <a:t>.</a:t>
            </a:r>
          </a:p>
          <a:p>
            <a:pPr lvl="2"/>
            <a:r>
              <a:rPr lang="en-US" i="1" dirty="0" smtClean="0"/>
              <a:t>“Great house” </a:t>
            </a:r>
            <a:r>
              <a:rPr lang="en-US" dirty="0" smtClean="0"/>
              <a:t>or </a:t>
            </a:r>
            <a:r>
              <a:rPr lang="en-US" i="1" dirty="0" smtClean="0"/>
              <a:t>“Palace”</a:t>
            </a:r>
          </a:p>
          <a:p>
            <a:pPr lvl="1"/>
            <a:r>
              <a:rPr lang="en-US" dirty="0" smtClean="0"/>
              <a:t>Believed to be a god himself</a:t>
            </a:r>
          </a:p>
          <a:p>
            <a:pPr lvl="1"/>
            <a:r>
              <a:rPr lang="en-US" dirty="0" smtClean="0"/>
              <a:t>Absolute and unlimited power</a:t>
            </a:r>
          </a:p>
        </p:txBody>
      </p:sp>
      <p:pic>
        <p:nvPicPr>
          <p:cNvPr id="8194" name="Picture 2" descr="http://i.dailymail.co.uk/i/pix/2011/08/04/article-2022313-03F893980000044D-778_224x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21336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of </a:t>
            </a:r>
            <a:r>
              <a:rPr lang="en-US" b="1" dirty="0" smtClean="0"/>
              <a:t>bureaucracy</a:t>
            </a:r>
          </a:p>
          <a:p>
            <a:pPr lvl="1"/>
            <a:r>
              <a:rPr lang="en-US" i="1" dirty="0" smtClean="0"/>
              <a:t>Administrative organization of officials and procedures.</a:t>
            </a:r>
          </a:p>
          <a:p>
            <a:pPr lvl="1"/>
            <a:r>
              <a:rPr lang="en-US" dirty="0" smtClean="0"/>
              <a:t>Advisers to pharaoh </a:t>
            </a:r>
          </a:p>
          <a:p>
            <a:r>
              <a:rPr lang="en-US" dirty="0" smtClean="0"/>
              <a:t>Office of </a:t>
            </a:r>
            <a:r>
              <a:rPr lang="en-US" b="1" dirty="0" smtClean="0"/>
              <a:t>vizier</a:t>
            </a:r>
          </a:p>
          <a:p>
            <a:pPr lvl="1"/>
            <a:r>
              <a:rPr lang="en-US" i="1" dirty="0" smtClean="0"/>
              <a:t>Steward of Egypt (2</a:t>
            </a:r>
            <a:r>
              <a:rPr lang="en-US" i="1" baseline="30000" dirty="0" smtClean="0"/>
              <a:t>nd</a:t>
            </a:r>
            <a:r>
              <a:rPr lang="en-US" i="1" dirty="0" smtClean="0"/>
              <a:t> in command)</a:t>
            </a:r>
            <a:r>
              <a:rPr lang="en-US" dirty="0" smtClean="0"/>
              <a:t>and only pharaoh was more powerful.</a:t>
            </a:r>
          </a:p>
          <a:p>
            <a:pPr lvl="1"/>
            <a:r>
              <a:rPr lang="en-US" dirty="0" smtClean="0"/>
              <a:t>Ruled and controlled the bureaucracy.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710</Words>
  <Application>Microsoft Office PowerPoint</Application>
  <PresentationFormat>On-screen Show (4:3)</PresentationFormat>
  <Paragraphs>119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ANCIENT EGYPT</vt:lpstr>
      <vt:lpstr>Geography</vt:lpstr>
      <vt:lpstr>“Miracle” of the Nile</vt:lpstr>
      <vt:lpstr>Religion in Egypt</vt:lpstr>
      <vt:lpstr>Religion in Egypt</vt:lpstr>
      <vt:lpstr>History</vt:lpstr>
      <vt:lpstr>History</vt:lpstr>
      <vt:lpstr>Old Kingdom</vt:lpstr>
      <vt:lpstr>Old Kingdom</vt:lpstr>
      <vt:lpstr>Old Kingdom</vt:lpstr>
      <vt:lpstr>Middle Kingdom</vt:lpstr>
      <vt:lpstr>Middle Kingdom</vt:lpstr>
      <vt:lpstr>Middle Kingdom</vt:lpstr>
      <vt:lpstr>New Kingdom</vt:lpstr>
      <vt:lpstr>New Kingdom</vt:lpstr>
      <vt:lpstr>New Kingdom</vt:lpstr>
      <vt:lpstr>New Kingdom</vt:lpstr>
      <vt:lpstr>New Kingdom</vt:lpstr>
      <vt:lpstr>Society Order</vt:lpstr>
      <vt:lpstr>Daily Life</vt:lpstr>
      <vt:lpstr>Writing and Education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</dc:title>
  <dc:creator>acummings</dc:creator>
  <cp:lastModifiedBy>Artis Cummings</cp:lastModifiedBy>
  <cp:revision>19</cp:revision>
  <dcterms:created xsi:type="dcterms:W3CDTF">2015-09-08T02:27:13Z</dcterms:created>
  <dcterms:modified xsi:type="dcterms:W3CDTF">2015-09-10T15:38:20Z</dcterms:modified>
</cp:coreProperties>
</file>