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3" r:id="rId17"/>
    <p:sldId id="274" r:id="rId18"/>
    <p:sldId id="281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9" autoAdjust="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D6010BE2-960B-4B80-817A-D2B6FF2DA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5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D464-0759-4362-AE36-DD3DED3B1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2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07541-BE89-44D3-B7FE-E17639DFD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5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20393-DAB9-44D8-AEE9-058BDF9CA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3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F4F4B-EB86-4B6D-B4FB-C1E5294EE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4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EC45F-6DEB-445B-B017-48867AC32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1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7C53E-E6E2-4A2E-9D0F-988A08F70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3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BE4A-5506-4387-AC86-F391A92DE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9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D933-874F-4922-A05C-171FEE743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1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2330-8E7B-4BEC-8B41-6B2D79182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9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43E9C-35CE-4449-90BF-6EA2AC6C4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4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7BE9B-0FB1-4FAA-8A53-D971EC1D3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5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62E0BA-5939-4205-A5E2-CE31310ED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Image:Napoleon_Bonaparte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search.yahoo.com/search/images/view?back=http%3A%2F%2Fimages.search.yahoo.com%2Fsearch%2Fimages%3Fp%3Dunion%2Bjack%26ei%3DUTF-8%26fr%3Dyfp-t-471%26x%3Dwrt%26js%3D1%26ni%3D21&amp;w=350&amp;h=248&amp;imgurl=a1259.g.akamai.net%2Ff%2F1259%2F5586%2F5d%2Fimages.art.com%2Fimages%2F-%2FUnion-Jack--C10290200.jpeg&amp;rurl=http%3A%2F%2Fwww.art.com%2Fasp%2Fsp-asp%2F_%2Fpd--10290200%2FUnion_Jack.htm&amp;size=19.5kB&amp;name=Union-Jack--C10290200.jpeg&amp;p=union+jack&amp;type=jpeg&amp;no=6&amp;tt=64,095&amp;oid=b31865f87e6ae24e&amp;ei=UTF-8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hyperlink" Target="http://en.wikipedia.org/wiki/Image:Alkruger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en.wikipedia.org/wiki/Image:Redoutable.jp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jpeg"/><Relationship Id="rId4" Type="http://schemas.openxmlformats.org/officeDocument/2006/relationships/hyperlink" Target="http://en.wikipedia.org/wiki/Image:Turner%2C_The_Battle_of_Trafalgar_%281822%29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en.wikipedia.org/wiki/Image:Napoleons_retreat_from_moscow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en.wikipedia.org/wiki/Image:Prianishnikov_1812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associatedcontent.com/image/103454/index.html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en.wikipedia.org/wiki/Image:CongressVienna.jpg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Image:Napoleon4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en.wikipedia.org/wiki/Image:DelarocheNapoleon.jp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en.wikipedia.org/wiki/Image:Field_Marshal_Arthur_Wellesley_KG_CCB_GCH_CoR_1st_Duke_of_Wellington.jpg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en.wikipedia.org/wiki/Image:Sadler%2C_Battle_of_Waterloo.jp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9.jpeg"/><Relationship Id="rId4" Type="http://schemas.openxmlformats.org/officeDocument/2006/relationships/hyperlink" Target="http://en.wikipedia.org/wiki/Image:Andrieux_-_La_bataille_de_Waterloo.jp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Image:DelarocheNapoleon.jpg" TargetMode="Externa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Image:1801_Antoine-Jean_Gros_-_Bonaparte_on_the_Bridge_at_Arcole.jp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hyperlink" Target="http://en.wikipedia.org/wiki/Image:Napoleonbonaparte5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search.yahoo.com/search/images/view?back=http%3A%2F%2Fimages.search.yahoo.com%2Fsearch%2Fimages%3Fp%3Dquestion%2Bmark%26fr%3Dyfp-t-471%26toggle%3D1%26cop%3Dmss%26ei%3DUTF-8&amp;w=106&amp;h=128&amp;imgurl=hub-images.webct.com%2Fuser_website%2F2329745%2FQuestion_Mark.jpg&amp;rurl=http%3A%2F%2Fhub-images.webct.com%2Fuser_website%2F2329745&amp;size=3.7kB&amp;name=Question_Mark.jpg&amp;p=question+mark&amp;type=jpeg&amp;no=4&amp;tt=45,249&amp;oid=8db81406680a65ac&amp;ei=UTF-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search.yahoo.com/search/images/view?back=http%3A%2F%2Fimages.search.yahoo.com%2Fsearch%2Fimages%3Fp%3Dquestion%2Bmark%26fr%3Dyfp-t-471%26toggle%3D1%26cop%3Dmss%26ei%3DUTF-8&amp;w=324&amp;h=358&amp;imgurl=img50.photobucket.com%2Falbums%2Fv152%2Ftocjalung%2Fquestion_mark.jpg&amp;rurl=http%3A%2F%2Ftintin.blogdrive.com%2Fcomments%3Fid%3D69&amp;size=11kB&amp;name=question_mark.jpg&amp;p=question+mark&amp;type=jpeg&amp;no=7&amp;tt=45,249&amp;oid=e2c842a3b84eb0e4&amp;ei=UTF-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search.yahoo.com/search/images/view?back=http%3A%2F%2Fimages.search.yahoo.com%2Fsearch%2Fimages%3Fp%3Dsuccess%26ei%3DUTF-8%26fr%3Dyfp-t-471%26x%3Dwrt%26js%3D1%26ni%3D21&amp;w=240&amp;h=180&amp;imgurl=alum.mit.edu%2Fne%2Fwhatmatters%2F200501%2Fimages%2Fsuccess.jpg&amp;rurl=http%3A%2F%2Fwww.imsguidetoriches.com%2FHowToChoose.htm&amp;size=21.2kB&amp;name=success.jpg&amp;p=success&amp;type=jpeg&amp;no=3&amp;tt=2,411,031&amp;oid=e7d60b79409a674c&amp;ei=UTF-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4" Type="http://schemas.openxmlformats.org/officeDocument/2006/relationships/hyperlink" Target="http://images.search.yahoo.com/search/images/view?back=http%3A%2F%2Fimages.search.yahoo.com%2Fsearch%2Fimages%3Fp%3Dsuccess%26ei%3DUTF-8%26fr%3Dyfp-t-471%26x%3Dwrt%26js%3D1%26ni%3D21&amp;w=416&amp;h=218&amp;imgurl=makingmoney-athome.com%2Fstll_key_to_success.jpeg&amp;rurl=http%3A%2F%2Fmakingmoney-athome.com%2F&amp;size=29.2kB&amp;name=stll_key_to_success.jpeg&amp;p=success&amp;type=jpeg&amp;no=14&amp;tt=2,411,031&amp;oid=7d2bfa1afb1c57aa&amp;ei=UTF-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Jean-L%C3%A9on_G%C3%A9r%C3%B4me_003.jpg" TargetMode="External"/><Relationship Id="rId2" Type="http://schemas.openxmlformats.org/officeDocument/2006/relationships/hyperlink" Target="http://en.wikipedia.org/wiki/French_Revolu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upload.wikimedia.org/wikipedia/commons/2/28/Ingres%2C_Napoleon_on_his_Imperial_throne.jpg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en.wikipedia.org/wiki/Image:Europe_map_Napoleon_1811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Napoleon Bonaparte: The End of the French Revolution</a:t>
            </a:r>
          </a:p>
        </p:txBody>
      </p:sp>
      <p:pic>
        <p:nvPicPr>
          <p:cNvPr id="3076" name="Picture 5" descr="180px-Napoleon_Bonaparte">
            <a:hlinkClick r:id="rId2" tooltip="Napoleon Bonaparte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00400"/>
            <a:ext cx="17145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Two Countries Napoleon Did Not Control: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England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Russia</a:t>
            </a:r>
          </a:p>
        </p:txBody>
      </p:sp>
      <p:pic>
        <p:nvPicPr>
          <p:cNvPr id="13317" name="Picture 7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12858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9" descr="Equestrian portrait of Alexander I (1812)">
            <a:hlinkClick r:id="rId4" tooltip="Equestrian portrait of Alexander I (1812)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26670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Plan to Invade England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Napoleon Planed to Invade England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Needs to Secure the Sea Between France and England Before Invading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English Had Strong Navy</a:t>
            </a:r>
          </a:p>
        </p:txBody>
      </p:sp>
      <p:pic>
        <p:nvPicPr>
          <p:cNvPr id="14340" name="Picture 6" descr="MCj040465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768475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Battle of Trafalgar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October 21, 1805</a:t>
            </a:r>
          </a:p>
          <a:p>
            <a:pPr eaLnBrk="1" hangingPunct="1"/>
            <a:r>
              <a:rPr lang="en-US" altLang="en-US" smtClean="0"/>
              <a:t>Napoleon’s Fleet is Defeated by British Navy Lead by Admiral Horatio Nelson</a:t>
            </a:r>
          </a:p>
          <a:p>
            <a:pPr eaLnBrk="1" hangingPunct="1"/>
            <a:r>
              <a:rPr lang="en-US" altLang="en-US" smtClean="0"/>
              <a:t>Napoleon Can Not Invade England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400" smtClean="0"/>
          </a:p>
        </p:txBody>
      </p:sp>
      <p:pic>
        <p:nvPicPr>
          <p:cNvPr id="15365" name="Picture 8" descr="Bucentaure being fired upon by Temeraire at Trafalgar">
            <a:hlinkClick r:id="rId2" tooltip="Bucentaure being fired upon by Temeraire at Trafalgar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62200"/>
            <a:ext cx="23812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" descr="The Battle of Trafalgar by J. M. W. Turner (oil on canvas, 1822–1824) combines events from several moments during the battle">
            <a:hlinkClick r:id="rId4" tooltip="The Battle of Trafalgar by J. M. W. Turner (oil on canvas, 1822–1824) combines events from several moments during the batt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28575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Russia 1812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Napoleon Attacks Russia in 1812</a:t>
            </a:r>
          </a:p>
          <a:p>
            <a:pPr eaLnBrk="1" hangingPunct="1"/>
            <a:r>
              <a:rPr lang="en-US" altLang="en-US" sz="4000" smtClean="0"/>
              <a:t>Invades With Over 400,000 Soldiers</a:t>
            </a:r>
          </a:p>
          <a:p>
            <a:pPr eaLnBrk="1" hangingPunct="1"/>
            <a:r>
              <a:rPr lang="en-US" altLang="en-US" sz="4000" smtClean="0"/>
              <a:t>Will Lead to His Downfall</a:t>
            </a:r>
          </a:p>
        </p:txBody>
      </p:sp>
      <p:pic>
        <p:nvPicPr>
          <p:cNvPr id="17412" name="Picture 5" descr="Napoleon's retreat from Moscow, painted by Adolph Northen in the 19th century">
            <a:hlinkClick r:id="rId2" tooltip="Napoleon's retreat from Moscow, painted by Adolph Northen in the 19th century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8575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“General Winter”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/>
              <a:t>Russia Will Defeat Napoleon’s Army Through: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smtClean="0"/>
              <a:t>Extremely Cold Weather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smtClean="0"/>
              <a:t>Large Size of Country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smtClean="0"/>
              <a:t>Russian Retreat Further into Country and burn all supplies and food</a:t>
            </a:r>
          </a:p>
        </p:txBody>
      </p:sp>
      <p:pic>
        <p:nvPicPr>
          <p:cNvPr id="18436" name="Picture 4" descr="MCj041368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54305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Disaster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693025" cy="3724275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Napoleon Retreats</a:t>
            </a:r>
          </a:p>
          <a:p>
            <a:pPr eaLnBrk="1" hangingPunct="1"/>
            <a:r>
              <a:rPr lang="en-US" altLang="en-US" sz="4000" smtClean="0"/>
              <a:t>Only 40,000 Soldiers left in his army.</a:t>
            </a:r>
          </a:p>
          <a:p>
            <a:pPr eaLnBrk="1" hangingPunct="1"/>
            <a:r>
              <a:rPr lang="en-US" altLang="en-US" sz="4000" smtClean="0"/>
              <a:t>Never Regains Strength or Power</a:t>
            </a:r>
          </a:p>
        </p:txBody>
      </p:sp>
      <p:pic>
        <p:nvPicPr>
          <p:cNvPr id="19460" name="Picture 5" descr="&quot;In 1812&quot;, by Illarion Pryanishnikov.">
            <a:hlinkClick r:id="rId2" tooltip="&quot;In 1812&quot;, by Illarion Pryanishnikov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029200"/>
            <a:ext cx="28575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Napoleon Abdicates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1813 Napoleon Forces Are Defeated and He Gives Up the Throne of France and Loses His Empire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Exiled to the Small Island of Elba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pic>
        <p:nvPicPr>
          <p:cNvPr id="20485" name="Picture 6" descr="150_0000046796_000010345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95600"/>
            <a:ext cx="14287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Congress of Vienna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European Leaders Meet to Undo Changes of French Revolution and Napoleon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pic>
        <p:nvPicPr>
          <p:cNvPr id="21509" name="Picture 5" descr="The Congress of Vienna by Jean-Baptiste Isabey, 1819.">
            <a:hlinkClick r:id="rId2" tooltip="The Congress of Vienna by Jean-Baptiste Isabey, 1819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0"/>
            <a:ext cx="33337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Congress of Vienna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Maintain Balance of Power</a:t>
            </a:r>
          </a:p>
          <a:p>
            <a:pPr eaLnBrk="1" hangingPunct="1"/>
            <a:r>
              <a:rPr lang="en-US" altLang="en-US" sz="4000" smtClean="0"/>
              <a:t>No One Country Can Be Too Powerful</a:t>
            </a:r>
          </a:p>
          <a:p>
            <a:pPr eaLnBrk="1" hangingPunct="1"/>
            <a:r>
              <a:rPr lang="en-US" altLang="en-US" sz="4000" smtClean="0"/>
              <a:t>Prevent a Country Like France From Being Too Strong</a:t>
            </a:r>
          </a:p>
        </p:txBody>
      </p:sp>
      <p:pic>
        <p:nvPicPr>
          <p:cNvPr id="22532" name="Picture 5" descr="MCj043480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Louis XVIII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Congress of Vienna Attempts to Restore Europe to Way Things Were Before French Revolution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Louis XVIII Restored to French Throne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4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Before and After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100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4101" name="Picture 8" descr="Napoleon Crossing the Alps, by Jacques-Louis David. Note the names of Hannibal, Charlemagne (Karolus Magnus), and Bonaparte in the rocks below">
            <a:hlinkClick r:id="rId2" tooltip="Napoleon Crossing the Alps, by Jacques-Louis David. Note the names of Hannibal, Charlemagne (Karolus Magnus), and Bonaparte in the rocks below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95600"/>
            <a:ext cx="1905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 descr="Napoleon after abdicating">
            <a:hlinkClick r:id="rId4" tooltip="Napoleon after abdicating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19400"/>
            <a:ext cx="166687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100 Days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Napoleon Escapes from Elba and Returns Back to France</a:t>
            </a:r>
          </a:p>
          <a:p>
            <a:pPr eaLnBrk="1" hangingPunct="1"/>
            <a:r>
              <a:rPr lang="en-US" altLang="en-US" sz="4000" smtClean="0"/>
              <a:t>Within 100 Days He Is Completely in Control of France Again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Duke of Wellington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Leads British and Prussian Troops in Final Attempt to Stop Napoleon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pic>
        <p:nvPicPr>
          <p:cNvPr id="26629" name="Picture 8" descr="Arthur Wellesley, 1st Duke of Wellington">
            <a:hlinkClick r:id="rId2" tooltip="Arthur Wellesley, 1st Duke of Wellingt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19716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Battle of Waterloo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June 1815</a:t>
            </a:r>
          </a:p>
          <a:p>
            <a:pPr eaLnBrk="1" hangingPunct="1"/>
            <a:r>
              <a:rPr lang="en-US" altLang="en-US" sz="4000" smtClean="0"/>
              <a:t>Napoleon’s Final Defeat</a:t>
            </a:r>
          </a:p>
          <a:p>
            <a:pPr eaLnBrk="1" hangingPunct="1"/>
            <a:r>
              <a:rPr lang="en-US" altLang="en-US" sz="4000" smtClean="0"/>
              <a:t>Wellington is Victorious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400" smtClean="0"/>
          </a:p>
        </p:txBody>
      </p:sp>
      <p:pic>
        <p:nvPicPr>
          <p:cNvPr id="27653" name="Picture 8" descr="300px-Sadler%2C_Battle_of_Waterloo">
            <a:hlinkClick r:id="rId2" tooltip="Sadler, Battle of Waterloo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14600"/>
            <a:ext cx="28575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10" descr="Andrieux, The Battle of Waterloo.">
            <a:hlinkClick r:id="rId4" tooltip="Andrieux, The Battle of Waterloo.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43400"/>
            <a:ext cx="1714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St. Helena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Napoleon is Imprisoned on remote island of St. Helena</a:t>
            </a:r>
          </a:p>
          <a:p>
            <a:pPr eaLnBrk="1" hangingPunct="1"/>
            <a:r>
              <a:rPr lang="en-US" altLang="en-US" sz="4000" smtClean="0"/>
              <a:t>Dies 1821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400" smtClean="0"/>
          </a:p>
        </p:txBody>
      </p:sp>
      <p:pic>
        <p:nvPicPr>
          <p:cNvPr id="28677" name="Picture 8" descr="Napoleon after abdicating">
            <a:hlinkClick r:id="rId2" tooltip="Napoleon after abdicatin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19400"/>
            <a:ext cx="166687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dirty="0" smtClean="0"/>
              <a:t>????????</a:t>
            </a:r>
            <a:endParaRPr lang="en-US" altLang="en-US" sz="40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/>
              <a:t>What was the Goal of the Congress of Vienna?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smtClean="0"/>
              <a:t>Where was Napoleon’s final defeat?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smtClean="0"/>
              <a:t>The invasion of what country lead to Napoleon’s downfall?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smtClean="0"/>
              <a:t>Who were Nelson and Wellington?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Napoleon Bonaparte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1769-1821</a:t>
            </a:r>
          </a:p>
          <a:p>
            <a:pPr eaLnBrk="1" hangingPunct="1"/>
            <a:r>
              <a:rPr lang="en-US" altLang="en-US" sz="3200" smtClean="0"/>
              <a:t>One of the World’s Greatest Military Leaders</a:t>
            </a:r>
          </a:p>
          <a:p>
            <a:pPr eaLnBrk="1" hangingPunct="1"/>
            <a:r>
              <a:rPr lang="en-US" altLang="en-US" sz="3200" smtClean="0"/>
              <a:t>Emperor of France</a:t>
            </a:r>
          </a:p>
          <a:p>
            <a:pPr eaLnBrk="1" hangingPunct="1"/>
            <a:r>
              <a:rPr lang="en-US" altLang="en-US" sz="3200" smtClean="0"/>
              <a:t>Conquered Most of Europe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400" smtClean="0"/>
          </a:p>
        </p:txBody>
      </p:sp>
      <p:pic>
        <p:nvPicPr>
          <p:cNvPr id="5125" name="Picture 8" descr="Napoleon at the Bridge of the Arcole, by Baron Antoine-Jean Gros, (ca. 1801), Louvre, Paris">
            <a:hlinkClick r:id="rId2" tooltip="Napoleon at the Bridge of the Arcole, by Baron Antoine-Jean Gros, (ca. 1801), Louvre, Paris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362200"/>
            <a:ext cx="1714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 descr="Napoleon Bonaparte as a young officer">
            <a:hlinkClick r:id="rId4" tooltip="Napoleon Bonaparte as a young officer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00"/>
            <a:ext cx="1714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/>
              <a:t>Why did Napoleon initially appeal to the French People?</a:t>
            </a:r>
          </a:p>
        </p:txBody>
      </p:sp>
      <p:pic>
        <p:nvPicPr>
          <p:cNvPr id="6148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"/>
            <a:ext cx="981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43400"/>
            <a:ext cx="11620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smtClean="0"/>
              <a:t>Early Success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Brought Stablity to France</a:t>
            </a:r>
          </a:p>
          <a:p>
            <a:pPr eaLnBrk="1" hangingPunct="1"/>
            <a:r>
              <a:rPr lang="en-US" altLang="en-US" sz="3600" smtClean="0"/>
              <a:t>Defeated France’s Enemies who were trying to invade</a:t>
            </a:r>
          </a:p>
          <a:p>
            <a:pPr eaLnBrk="1" hangingPunct="1"/>
            <a:r>
              <a:rPr lang="en-US" altLang="en-US" sz="3600" smtClean="0"/>
              <a:t>Made Enlightened Reforms</a:t>
            </a:r>
          </a:p>
        </p:txBody>
      </p:sp>
      <p:pic>
        <p:nvPicPr>
          <p:cNvPr id="7172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838200"/>
            <a:ext cx="1238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334000"/>
            <a:ext cx="13335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" descr="MCPE03715_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05400"/>
            <a:ext cx="1243013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Enlightened Napoleon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Reform the French legal system in accordance with the principles of the </a:t>
            </a:r>
            <a:r>
              <a:rPr lang="en-US" altLang="en-US" smtClean="0">
                <a:hlinkClick r:id="rId2" tooltip="French Revolution"/>
              </a:rPr>
              <a:t>French Revolution</a:t>
            </a:r>
            <a:r>
              <a:rPr lang="en-US" altLang="en-US" smtClean="0"/>
              <a:t> in Napoleonic Code</a:t>
            </a:r>
          </a:p>
          <a:p>
            <a:pPr eaLnBrk="1" hangingPunct="1"/>
            <a:r>
              <a:rPr lang="en-US" altLang="en-US" smtClean="0"/>
              <a:t>Education Reform</a:t>
            </a:r>
          </a:p>
          <a:p>
            <a:pPr eaLnBrk="1" hangingPunct="1"/>
            <a:r>
              <a:rPr lang="en-US" altLang="en-US" smtClean="0"/>
              <a:t>Government Reform</a:t>
            </a:r>
          </a:p>
          <a:p>
            <a:pPr eaLnBrk="1" hangingPunct="1"/>
            <a:r>
              <a:rPr lang="en-US" altLang="en-US" smtClean="0"/>
              <a:t>Legal Reforms</a:t>
            </a:r>
          </a:p>
          <a:p>
            <a:pPr eaLnBrk="1" hangingPunct="1"/>
            <a:r>
              <a:rPr lang="en-US" altLang="en-US" smtClean="0"/>
              <a:t>Protected Personal Freedoms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8196" name="Picture 5" descr="Bonaparte Before the Sphinx, (ca. 1868) by Jean-Léon Gérôme, Hearst Castle">
            <a:hlinkClick r:id="rId3" tooltip="Bonaparte Before the Sphinx, (ca. 1868) by Jean-Léon Gérôme, Hearst Cast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657600"/>
            <a:ext cx="28575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Napoleon 1802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Improvements in France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At Peace With Europe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Positive Reforms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pic>
        <p:nvPicPr>
          <p:cNvPr id="9221" name="Picture 8" descr="Napole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67000"/>
            <a:ext cx="461962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Napoleon 1804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Napoleon Makes Himself Emperor of France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Goes on Wars of Conquest Across Europe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Undoes Many of The Reforms He Made in France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800" smtClean="0"/>
          </a:p>
        </p:txBody>
      </p:sp>
      <p:pic>
        <p:nvPicPr>
          <p:cNvPr id="11269" name="Picture 8" descr="Image:Ingres, Napoleon on his Imperial thron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62200"/>
            <a:ext cx="2743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Napoleon: The Military Genius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By 1812 Napoleon Conquered and Controlled Most of Europe</a:t>
            </a:r>
          </a:p>
          <a:p>
            <a:pPr eaLnBrk="1" hangingPunct="1"/>
            <a:r>
              <a:rPr lang="en-US" altLang="en-US" sz="4000" smtClean="0"/>
              <a:t>Spain, Austria, Prussia, Italy</a:t>
            </a:r>
          </a:p>
        </p:txBody>
      </p:sp>
      <p:pic>
        <p:nvPicPr>
          <p:cNvPr id="12292" name="Picture 5" descr="Napoleonic Empire, 1811: France in dark blue, satellite states in light blue">
            <a:hlinkClick r:id="rId2" tooltip="Napoleonic Empire, 1811: France in dark blue, satellite states in light blu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19600"/>
            <a:ext cx="23812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napoleon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95800"/>
            <a:ext cx="1828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256</TotalTime>
  <Words>439</Words>
  <Application>Microsoft Office PowerPoint</Application>
  <PresentationFormat>On-screen Show (4:3)</PresentationFormat>
  <Paragraphs>82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Wingdings</vt:lpstr>
      <vt:lpstr>Calibri</vt:lpstr>
      <vt:lpstr>Times New Roman</vt:lpstr>
      <vt:lpstr>Capsules</vt:lpstr>
      <vt:lpstr>Napoleon Bonaparte: The End of the French Revolution</vt:lpstr>
      <vt:lpstr>Before and After</vt:lpstr>
      <vt:lpstr>Napoleon Bonaparte</vt:lpstr>
      <vt:lpstr>PowerPoint Presentation</vt:lpstr>
      <vt:lpstr>Early Success</vt:lpstr>
      <vt:lpstr>Enlightened Napoleon</vt:lpstr>
      <vt:lpstr>Napoleon 1802</vt:lpstr>
      <vt:lpstr>Napoleon 1804</vt:lpstr>
      <vt:lpstr>Napoleon: The Military Genius</vt:lpstr>
      <vt:lpstr>Two Countries Napoleon Did Not Control:</vt:lpstr>
      <vt:lpstr>Plan to Invade England</vt:lpstr>
      <vt:lpstr>Battle of Trafalgar</vt:lpstr>
      <vt:lpstr>Russia 1812</vt:lpstr>
      <vt:lpstr>“General Winter”</vt:lpstr>
      <vt:lpstr>Disaster</vt:lpstr>
      <vt:lpstr>Napoleon Abdicates</vt:lpstr>
      <vt:lpstr>Congress of Vienna</vt:lpstr>
      <vt:lpstr>Congress of Vienna</vt:lpstr>
      <vt:lpstr>Louis XVIII</vt:lpstr>
      <vt:lpstr>100 Days</vt:lpstr>
      <vt:lpstr>Duke of Wellington</vt:lpstr>
      <vt:lpstr>Battle of Waterloo</vt:lpstr>
      <vt:lpstr>St. Helena</vt:lpstr>
      <vt:lpstr>????????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Napoleon Bonaparte: The End of the French Revolution</dc:title>
  <dc:creator>Current User</dc:creator>
  <cp:lastModifiedBy>Artis Cummings</cp:lastModifiedBy>
  <cp:revision>11</cp:revision>
  <dcterms:created xsi:type="dcterms:W3CDTF">2007-10-17T23:47:39Z</dcterms:created>
  <dcterms:modified xsi:type="dcterms:W3CDTF">2016-02-04T14:58:29Z</dcterms:modified>
</cp:coreProperties>
</file>