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7DF5F1-817B-4C88-8DC5-C331FFCF20C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7BCBE2B-0FA1-419B-B599-EAF783CF8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55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0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1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296C-F197-4B0D-80FB-C67A5C838A9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2796-104C-4A28-976E-F9158170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Enlightenment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American Revolution</a:t>
            </a:r>
            <a:endParaRPr lang="en-US" dirty="0"/>
          </a:p>
        </p:txBody>
      </p:sp>
      <p:pic>
        <p:nvPicPr>
          <p:cNvPr id="1026" name="Picture 2" descr="http://americanphilosophy.net/sign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3810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mhist.ist.unomaha.edu/module_files/washingtoncrossdelaw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36977"/>
            <a:ext cx="4410075" cy="253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vmglobalmagazine.com/wpimages/2012/AgeOfEnlightenment/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7" y="4293543"/>
            <a:ext cx="3429000" cy="25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arolana.com/SC/Revolution/Images/Revolu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819" y="2286000"/>
            <a:ext cx="2362200" cy="23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5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Bill </a:t>
            </a:r>
            <a:r>
              <a:rPr lang="en-US" u="sng" smtClean="0"/>
              <a:t>of </a:t>
            </a:r>
            <a:r>
              <a:rPr lang="en-US" u="sng" dirty="0" smtClean="0"/>
              <a:t>Rights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0614"/>
            <a:ext cx="8458200" cy="4525963"/>
          </a:xfrm>
        </p:spPr>
        <p:txBody>
          <a:bodyPr/>
          <a:lstStyle/>
          <a:p>
            <a:r>
              <a:rPr lang="en-US" dirty="0" smtClean="0"/>
              <a:t>U.S. Constitution signed on September 17, 1787</a:t>
            </a:r>
          </a:p>
          <a:p>
            <a:pPr lvl="1"/>
            <a:r>
              <a:rPr lang="en-US" dirty="0" smtClean="0"/>
              <a:t>Eventually approved by state conventions</a:t>
            </a:r>
          </a:p>
          <a:p>
            <a:pPr lvl="1"/>
            <a:r>
              <a:rPr lang="en-US" dirty="0" smtClean="0"/>
              <a:t>Some wanted a strong national government, and some wanted stronger state governments.</a:t>
            </a:r>
          </a:p>
          <a:p>
            <a:pPr lvl="2"/>
            <a:r>
              <a:rPr lang="en-US" i="1" dirty="0" smtClean="0"/>
              <a:t>Power of governed vs power of government</a:t>
            </a:r>
          </a:p>
          <a:p>
            <a:r>
              <a:rPr lang="en-US" b="1" dirty="0" smtClean="0"/>
              <a:t>Bill of Rights </a:t>
            </a:r>
            <a:r>
              <a:rPr lang="en-US" dirty="0" smtClean="0"/>
              <a:t>added to Constitution</a:t>
            </a:r>
          </a:p>
          <a:p>
            <a:pPr lvl="1"/>
            <a:r>
              <a:rPr lang="en-US" dirty="0" smtClean="0"/>
              <a:t>Granted individual freedoms</a:t>
            </a:r>
          </a:p>
          <a:p>
            <a:pPr lvl="2"/>
            <a:r>
              <a:rPr lang="en-US" dirty="0" smtClean="0"/>
              <a:t>Speech, press, assembly, and religion</a:t>
            </a:r>
          </a:p>
          <a:p>
            <a:pPr lvl="1"/>
            <a:endParaRPr lang="en-US" b="1" dirty="0"/>
          </a:p>
        </p:txBody>
      </p:sp>
      <p:pic>
        <p:nvPicPr>
          <p:cNvPr id="9218" name="Picture 2" descr="http://a.abcnews.go.com/images/News/gty_us_constitution_jef_111215_wbl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05400"/>
            <a:ext cx="2792702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4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Critical Thinking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did the Enlightenment influence the American Revolution?</a:t>
            </a:r>
          </a:p>
          <a:p>
            <a:r>
              <a:rPr lang="en-US" dirty="0" smtClean="0"/>
              <a:t>What specific examples?</a:t>
            </a:r>
            <a:endParaRPr lang="en-US" dirty="0"/>
          </a:p>
        </p:txBody>
      </p:sp>
      <p:pic>
        <p:nvPicPr>
          <p:cNvPr id="10242" name="Picture 2" descr="https://media.licdn.com/mpr/mpr/shrinknp_400_400/p/6/005/0b2/31d/0c41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80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in England </a:t>
            </a:r>
            <a:r>
              <a:rPr lang="en-US" dirty="0"/>
              <a:t>B</a:t>
            </a:r>
            <a:r>
              <a:rPr lang="en-US" dirty="0" smtClean="0"/>
              <a:t>efore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Glorious Revolution of 1688</a:t>
            </a:r>
          </a:p>
          <a:p>
            <a:pPr lvl="1"/>
            <a:r>
              <a:rPr lang="en-US" dirty="0" smtClean="0"/>
              <a:t>Gave England a constitutional monarchy</a:t>
            </a:r>
          </a:p>
          <a:p>
            <a:pPr lvl="2"/>
            <a:r>
              <a:rPr lang="en-US" dirty="0" smtClean="0"/>
              <a:t>Power of the king was limited</a:t>
            </a:r>
          </a:p>
          <a:p>
            <a:pPr lvl="2"/>
            <a:endParaRPr lang="en-US" dirty="0"/>
          </a:p>
        </p:txBody>
      </p:sp>
      <p:pic>
        <p:nvPicPr>
          <p:cNvPr id="2050" name="Picture 2" descr="https://limerickwriter.files.wordpress.com/2011/11/glorious-r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3810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4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Britain and It’s American Colonies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1600s – 1700s</a:t>
            </a:r>
          </a:p>
          <a:p>
            <a:pPr lvl="1"/>
            <a:r>
              <a:rPr lang="en-US" sz="2500" dirty="0" smtClean="0"/>
              <a:t>Population was rapidly growing</a:t>
            </a:r>
          </a:p>
          <a:p>
            <a:pPr lvl="1"/>
            <a:r>
              <a:rPr lang="en-US" sz="2500" dirty="0" smtClean="0"/>
              <a:t>Thrived in trade with nations of Europe</a:t>
            </a:r>
          </a:p>
          <a:p>
            <a:r>
              <a:rPr lang="en-US" dirty="0" smtClean="0"/>
              <a:t>New sense of identity in the colonies</a:t>
            </a:r>
          </a:p>
          <a:p>
            <a:pPr lvl="1"/>
            <a:r>
              <a:rPr lang="en-US" sz="2500" dirty="0" smtClean="0"/>
              <a:t>They had been living “independent” of Britain for many years.</a:t>
            </a:r>
          </a:p>
          <a:p>
            <a:pPr lvl="1"/>
            <a:r>
              <a:rPr lang="en-US" sz="2500" dirty="0" smtClean="0"/>
              <a:t>Even though they were British citizens, they didn’t see themselves as that anymore.</a:t>
            </a:r>
          </a:p>
          <a:p>
            <a:pPr lvl="2"/>
            <a:r>
              <a:rPr lang="en-US" dirty="0" smtClean="0"/>
              <a:t>Virginians, Pennsylvanians, etc.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3074" name="Picture 2" descr="http://www.landofthebrave.info/images/servants-colonists-amer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76800"/>
            <a:ext cx="281990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4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Critical Thinking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colonies </a:t>
            </a:r>
            <a:r>
              <a:rPr lang="en-US" dirty="0" smtClean="0"/>
              <a:t>had </a:t>
            </a:r>
            <a:r>
              <a:rPr lang="en-US" dirty="0" smtClean="0"/>
              <a:t>been living “independent” of Britain for many years, where do you think this situation </a:t>
            </a:r>
            <a:r>
              <a:rPr lang="en-US" dirty="0" smtClean="0"/>
              <a:t>wa</a:t>
            </a:r>
            <a:r>
              <a:rPr lang="en-US" dirty="0" smtClean="0"/>
              <a:t>s </a:t>
            </a:r>
            <a:r>
              <a:rPr lang="en-US" dirty="0" smtClean="0"/>
              <a:t>going?</a:t>
            </a:r>
            <a:endParaRPr lang="en-US" dirty="0"/>
          </a:p>
        </p:txBody>
      </p:sp>
      <p:pic>
        <p:nvPicPr>
          <p:cNvPr id="4098" name="Picture 2" descr="http://www.power4consulting.com/Portals/13455/images/critical%20thin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13372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Spark Begins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Navigation Acts</a:t>
            </a:r>
            <a:r>
              <a:rPr lang="en-US" dirty="0"/>
              <a:t> </a:t>
            </a:r>
            <a:r>
              <a:rPr lang="en-US" dirty="0" smtClean="0"/>
              <a:t>(1651)</a:t>
            </a:r>
          </a:p>
          <a:p>
            <a:pPr lvl="1"/>
            <a:r>
              <a:rPr lang="en-US" dirty="0" smtClean="0"/>
              <a:t>Said the colonists could only sell their most valuable products to Britain.</a:t>
            </a:r>
          </a:p>
          <a:p>
            <a:pPr lvl="2"/>
            <a:r>
              <a:rPr lang="en-US" dirty="0" smtClean="0"/>
              <a:t>Limited trade</a:t>
            </a:r>
          </a:p>
          <a:p>
            <a:pPr lvl="1"/>
            <a:r>
              <a:rPr lang="en-US" dirty="0" smtClean="0"/>
              <a:t>Also, made the colonists pay high taxes from products they bought from the French and Dutch.</a:t>
            </a:r>
          </a:p>
        </p:txBody>
      </p:sp>
      <p:pic>
        <p:nvPicPr>
          <p:cNvPr id="5122" name="Picture 2" descr="http://s3.amazonaws.com/libapps/accounts/19668/images/the-thirteen-colonies-mercantilism-navigation-acts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283" y="4163291"/>
            <a:ext cx="3589194" cy="269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0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Tensions Grow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Britain had a high debt from the French and Indian War (1754-1763)</a:t>
            </a:r>
          </a:p>
          <a:p>
            <a:pPr lvl="1"/>
            <a:r>
              <a:rPr lang="en-US" dirty="0" smtClean="0"/>
              <a:t>To raised money to pay it, they started taxing the colonies.</a:t>
            </a:r>
          </a:p>
          <a:p>
            <a:pPr lvl="1"/>
            <a:endParaRPr lang="en-US" dirty="0"/>
          </a:p>
          <a:p>
            <a:r>
              <a:rPr lang="en-US" dirty="0" smtClean="0"/>
              <a:t>Stamp Act</a:t>
            </a:r>
          </a:p>
          <a:p>
            <a:pPr lvl="1"/>
            <a:r>
              <a:rPr lang="en-US" dirty="0" smtClean="0"/>
              <a:t>Called for all paper goods to have an official stamp on it that had to be bought with a tax payment.</a:t>
            </a:r>
          </a:p>
          <a:p>
            <a:pPr lvl="2"/>
            <a:r>
              <a:rPr lang="en-US" dirty="0" smtClean="0"/>
              <a:t>Angered the colonists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TAXATION WITHOUT REPRESENTATION”</a:t>
            </a:r>
          </a:p>
          <a:p>
            <a:pPr lvl="2"/>
            <a:r>
              <a:rPr lang="en-US" dirty="0"/>
              <a:t> </a:t>
            </a:r>
            <a:r>
              <a:rPr lang="en-US" i="1" dirty="0" smtClean="0"/>
              <a:t>What does that mean? Connection to Enlightenment ideas?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www.landofthebrave.info/images/1765_one_penny_sta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45" y="2666999"/>
            <a:ext cx="985180" cy="134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9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War Starts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Other taxes angered the colonists further.</a:t>
            </a:r>
          </a:p>
          <a:p>
            <a:r>
              <a:rPr lang="en-US" dirty="0" smtClean="0"/>
              <a:t>The British government ignored the colonists’ complaints (1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Congress).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debated what to do next.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Fighting between both sides started on April 19, 1775</a:t>
            </a:r>
          </a:p>
          <a:p>
            <a:pPr lvl="1"/>
            <a:r>
              <a:rPr lang="en-US" dirty="0" smtClean="0"/>
              <a:t>Lexington and Concord</a:t>
            </a:r>
          </a:p>
          <a:p>
            <a:endParaRPr lang="en-US" dirty="0"/>
          </a:p>
        </p:txBody>
      </p:sp>
      <p:pic>
        <p:nvPicPr>
          <p:cNvPr id="7170" name="Picture 2" descr="http://www.shsu.edu/~his_ncp/Stan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2825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Influence of the Enlightenment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r>
              <a:rPr lang="en-US" dirty="0" smtClean="0"/>
              <a:t>Colonists believed the </a:t>
            </a:r>
            <a:r>
              <a:rPr lang="en-US" b="1" i="1" dirty="0" smtClean="0"/>
              <a:t>social contract was broken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What was the social contract again?</a:t>
            </a:r>
          </a:p>
          <a:p>
            <a:r>
              <a:rPr lang="en-US" dirty="0" smtClean="0"/>
              <a:t>Declaration of Independence (July 1776)</a:t>
            </a:r>
          </a:p>
          <a:p>
            <a:pPr lvl="1"/>
            <a:r>
              <a:rPr lang="en-US" dirty="0" smtClean="0"/>
              <a:t>Free speech, religious freedom, natural rights, civil liberties</a:t>
            </a:r>
          </a:p>
          <a:p>
            <a:pPr lvl="2"/>
            <a:r>
              <a:rPr lang="en-US" i="1" dirty="0" smtClean="0"/>
              <a:t>Ideas of John Locke</a:t>
            </a:r>
          </a:p>
          <a:p>
            <a:r>
              <a:rPr lang="en-US" dirty="0" smtClean="0"/>
              <a:t>During the war, colonists were the ones fighting and motivated by their ideals of freedom,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After Winning Independence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Creating a national government</a:t>
            </a:r>
          </a:p>
          <a:p>
            <a:pPr lvl="1"/>
            <a:r>
              <a:rPr lang="en-US" b="1" dirty="0" smtClean="0"/>
              <a:t>Checks and balances</a:t>
            </a:r>
          </a:p>
          <a:p>
            <a:pPr lvl="2"/>
            <a:r>
              <a:rPr lang="en-US" dirty="0" smtClean="0"/>
              <a:t>Each branch of government limiting the power of the other branches.</a:t>
            </a:r>
          </a:p>
          <a:p>
            <a:pPr lvl="1"/>
            <a:r>
              <a:rPr lang="en-US" b="1" dirty="0" smtClean="0"/>
              <a:t>Federal system</a:t>
            </a:r>
          </a:p>
          <a:p>
            <a:pPr lvl="2"/>
            <a:r>
              <a:rPr lang="en-US" dirty="0" smtClean="0"/>
              <a:t>Power divided between national and state governments</a:t>
            </a:r>
          </a:p>
          <a:p>
            <a:pPr lvl="2"/>
            <a:endParaRPr lang="en-US" dirty="0"/>
          </a:p>
          <a:p>
            <a:r>
              <a:rPr lang="en-US" i="1" dirty="0" smtClean="0"/>
              <a:t>Enlightenment influence?</a:t>
            </a:r>
            <a:endParaRPr lang="en-US" i="1" dirty="0"/>
          </a:p>
        </p:txBody>
      </p:sp>
      <p:pic>
        <p:nvPicPr>
          <p:cNvPr id="8194" name="Picture 2" descr="http://regentsprep.org/regents/ushisgov/themes/government/check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0"/>
            <a:ext cx="206127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4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Enlightenment  and  American Revolution</vt:lpstr>
      <vt:lpstr>Events in England Before American Revolution</vt:lpstr>
      <vt:lpstr>Britain and It’s American Colonies</vt:lpstr>
      <vt:lpstr>Critical Thinking</vt:lpstr>
      <vt:lpstr>The Spark Begins</vt:lpstr>
      <vt:lpstr>Tensions Grow</vt:lpstr>
      <vt:lpstr>War Starts</vt:lpstr>
      <vt:lpstr>Influence of the Enlightenment</vt:lpstr>
      <vt:lpstr>After Winning Independence</vt:lpstr>
      <vt:lpstr>Bill of Rights</vt:lpstr>
      <vt:lpstr>Critical Thinking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  and  American Revolution</dc:title>
  <dc:creator>acummings</dc:creator>
  <cp:lastModifiedBy>Artis Cummings</cp:lastModifiedBy>
  <cp:revision>12</cp:revision>
  <cp:lastPrinted>2016-01-26T13:31:40Z</cp:lastPrinted>
  <dcterms:created xsi:type="dcterms:W3CDTF">2016-01-26T04:06:48Z</dcterms:created>
  <dcterms:modified xsi:type="dcterms:W3CDTF">2016-01-26T14:21:25Z</dcterms:modified>
</cp:coreProperties>
</file>